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74" r:id="rId2"/>
    <p:sldId id="338" r:id="rId3"/>
    <p:sldId id="375" r:id="rId4"/>
    <p:sldId id="344" r:id="rId5"/>
    <p:sldId id="345" r:id="rId6"/>
    <p:sldId id="355" r:id="rId7"/>
    <p:sldId id="376" r:id="rId8"/>
    <p:sldId id="356" r:id="rId9"/>
    <p:sldId id="340" r:id="rId10"/>
    <p:sldId id="377" r:id="rId11"/>
    <p:sldId id="368" r:id="rId12"/>
    <p:sldId id="364" r:id="rId13"/>
    <p:sldId id="341" r:id="rId14"/>
    <p:sldId id="378" r:id="rId15"/>
    <p:sldId id="373" r:id="rId16"/>
    <p:sldId id="366" r:id="rId17"/>
    <p:sldId id="369" r:id="rId18"/>
    <p:sldId id="370" r:id="rId19"/>
    <p:sldId id="372" r:id="rId20"/>
    <p:sldId id="399" r:id="rId21"/>
    <p:sldId id="400" r:id="rId22"/>
  </p:sldIdLst>
  <p:sldSz cx="12192000" cy="6858000"/>
  <p:notesSz cx="6858000" cy="9144000"/>
  <p:embeddedFontLst>
    <p:embeddedFont>
      <p:font typeface="思源黑体 CN Bold" panose="020B0800000000000000" pitchFamily="34" charset="-122"/>
      <p:bold r:id="rId25"/>
    </p:embeddedFont>
    <p:embeddedFont>
      <p:font typeface="思源黑体 CN Normal" panose="020B0400000000000000" pitchFamily="34" charset="-122"/>
      <p:regular r:id="rId26"/>
    </p:embeddedFont>
    <p:embeddedFont>
      <p:font typeface="思源宋体 CN Heavy" panose="02020900000000000000" pitchFamily="18" charset="-122"/>
      <p:bold r:id="rId27"/>
    </p:embeddedFont>
    <p:embeddedFont>
      <p:font typeface="云峰飞云体" panose="02000500000000000000" pitchFamily="2" charset="-122"/>
      <p:regular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518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4110" userDrawn="1">
          <p15:clr>
            <a:srgbClr val="A4A3A4"/>
          </p15:clr>
        </p15:guide>
        <p15:guide id="6" orient="horz" pos="981" userDrawn="1">
          <p15:clr>
            <a:srgbClr val="A4A3A4"/>
          </p15:clr>
        </p15:guide>
        <p15:guide id="7" pos="11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8E"/>
    <a:srgbClr val="0039A0"/>
    <a:srgbClr val="0144AF"/>
    <a:srgbClr val="0660D6"/>
    <a:srgbClr val="0C71E3"/>
    <a:srgbClr val="002A80"/>
    <a:srgbClr val="5FBEF6"/>
    <a:srgbClr val="024FC1"/>
    <a:srgbClr val="63B6FC"/>
    <a:srgbClr val="255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071" autoAdjust="0"/>
  </p:normalViewPr>
  <p:slideViewPr>
    <p:cSldViewPr snapToGrid="0" showGuides="1">
      <p:cViewPr varScale="1">
        <p:scale>
          <a:sx n="38" d="100"/>
          <a:sy n="38" d="100"/>
        </p:scale>
        <p:origin x="48" y="2837"/>
      </p:cViewPr>
      <p:guideLst>
        <p:guide pos="5518"/>
        <p:guide pos="166"/>
        <p:guide pos="7514"/>
        <p:guide orient="horz" pos="4110"/>
        <p:guide orient="horz" pos="981"/>
        <p:guide pos="118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2024/5/27</a:t>
            </a:fld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‹#›</a:t>
            </a:fld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DF421F02-0977-435F-8637-83204C4AFB42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C413333A-F47A-4840-AD44-9000CBE325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3333A-F47A-4840-AD44-9000CBE3251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3333A-F47A-4840-AD44-9000CBE3251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E505-FB3E-4240-9B36-90520F4BB190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ED3-AC64-49BF-91EA-2F4E3293CB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E505-FB3E-4240-9B36-90520F4BB190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ED3-AC64-49BF-91EA-2F4E3293CB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9E505-FB3E-4240-9B36-90520F4BB190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CED3-AC64-49BF-91EA-2F4E3293CB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hdphoto" Target="../media/hdphoto6.wdp"/><Relationship Id="rId18" Type="http://schemas.openxmlformats.org/officeDocument/2006/relationships/image" Target="../media/image15.png"/><Relationship Id="rId3" Type="http://schemas.microsoft.com/office/2007/relationships/hdphoto" Target="../media/hdphoto4.wdp"/><Relationship Id="rId21" Type="http://schemas.openxmlformats.org/officeDocument/2006/relationships/image" Target="../media/image6.jpeg"/><Relationship Id="rId7" Type="http://schemas.openxmlformats.org/officeDocument/2006/relationships/image" Target="../media/image55.jpeg"/><Relationship Id="rId12" Type="http://schemas.openxmlformats.org/officeDocument/2006/relationships/image" Target="../media/image59.png"/><Relationship Id="rId17" Type="http://schemas.openxmlformats.org/officeDocument/2006/relationships/image" Target="../media/image34.jpeg"/><Relationship Id="rId2" Type="http://schemas.openxmlformats.org/officeDocument/2006/relationships/image" Target="../media/image53.png"/><Relationship Id="rId16" Type="http://schemas.openxmlformats.org/officeDocument/2006/relationships/image" Target="../media/image33.jpe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58.jpeg"/><Relationship Id="rId5" Type="http://schemas.openxmlformats.org/officeDocument/2006/relationships/image" Target="../media/image54.png"/><Relationship Id="rId15" Type="http://schemas.microsoft.com/office/2007/relationships/hdphoto" Target="../media/hdphoto7.wdp"/><Relationship Id="rId10" Type="http://schemas.openxmlformats.org/officeDocument/2006/relationships/image" Target="../media/image57.jpeg"/><Relationship Id="rId19" Type="http://schemas.openxmlformats.org/officeDocument/2006/relationships/image" Target="../media/image39.png"/><Relationship Id="rId4" Type="http://schemas.openxmlformats.org/officeDocument/2006/relationships/image" Target="../media/image32.jpeg"/><Relationship Id="rId9" Type="http://schemas.openxmlformats.org/officeDocument/2006/relationships/image" Target="../media/image56.jpeg"/><Relationship Id="rId1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7.wdp"/><Relationship Id="rId3" Type="http://schemas.openxmlformats.org/officeDocument/2006/relationships/image" Target="../media/image39.png"/><Relationship Id="rId7" Type="http://schemas.openxmlformats.org/officeDocument/2006/relationships/image" Target="../media/image32.jpe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10.wdp"/><Relationship Id="rId5" Type="http://schemas.openxmlformats.org/officeDocument/2006/relationships/image" Target="../media/image62.png"/><Relationship Id="rId15" Type="http://schemas.openxmlformats.org/officeDocument/2006/relationships/image" Target="../media/image6.jpeg"/><Relationship Id="rId10" Type="http://schemas.openxmlformats.org/officeDocument/2006/relationships/image" Target="../media/image64.png"/><Relationship Id="rId4" Type="http://schemas.openxmlformats.org/officeDocument/2006/relationships/image" Target="../media/image14.jpeg"/><Relationship Id="rId9" Type="http://schemas.microsoft.com/office/2007/relationships/hdphoto" Target="../media/hdphoto9.wdp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6.jpeg"/><Relationship Id="rId3" Type="http://schemas.openxmlformats.org/officeDocument/2006/relationships/image" Target="../media/image14.jpeg"/><Relationship Id="rId7" Type="http://schemas.openxmlformats.org/officeDocument/2006/relationships/image" Target="../media/image67.png"/><Relationship Id="rId12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41.jpeg"/><Relationship Id="rId5" Type="http://schemas.openxmlformats.org/officeDocument/2006/relationships/image" Target="../media/image66.png"/><Relationship Id="rId10" Type="http://schemas.microsoft.com/office/2007/relationships/hdphoto" Target="../media/hdphoto13.wdp"/><Relationship Id="rId4" Type="http://schemas.openxmlformats.org/officeDocument/2006/relationships/image" Target="../media/image35.jpe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14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9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4.jpeg"/><Relationship Id="rId3" Type="http://schemas.openxmlformats.org/officeDocument/2006/relationships/image" Target="../media/image69.png"/><Relationship Id="rId7" Type="http://schemas.openxmlformats.org/officeDocument/2006/relationships/image" Target="../media/image70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4.jpeg"/><Relationship Id="rId11" Type="http://schemas.openxmlformats.org/officeDocument/2006/relationships/image" Target="../media/image6.jpeg"/><Relationship Id="rId5" Type="http://schemas.openxmlformats.org/officeDocument/2006/relationships/image" Target="../media/image55.jpeg"/><Relationship Id="rId10" Type="http://schemas.openxmlformats.org/officeDocument/2006/relationships/image" Target="../media/image15.png"/><Relationship Id="rId4" Type="http://schemas.microsoft.com/office/2007/relationships/hdphoto" Target="../media/hdphoto14.wdp"/><Relationship Id="rId9" Type="http://schemas.openxmlformats.org/officeDocument/2006/relationships/image" Target="../media/image71.png"/><Relationship Id="rId1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5.png"/><Relationship Id="rId18" Type="http://schemas.openxmlformats.org/officeDocument/2006/relationships/image" Target="../media/image6.jpeg"/><Relationship Id="rId3" Type="http://schemas.openxmlformats.org/officeDocument/2006/relationships/tags" Target="../tags/tag19.xml"/><Relationship Id="rId7" Type="http://schemas.openxmlformats.org/officeDocument/2006/relationships/image" Target="../media/image14.jpeg"/><Relationship Id="rId12" Type="http://schemas.microsoft.com/office/2007/relationships/hdphoto" Target="../media/hdphoto17.wdp"/><Relationship Id="rId17" Type="http://schemas.openxmlformats.org/officeDocument/2006/relationships/image" Target="../media/image15.png"/><Relationship Id="rId2" Type="http://schemas.openxmlformats.org/officeDocument/2006/relationships/tags" Target="../tags/tag18.xml"/><Relationship Id="rId16" Type="http://schemas.openxmlformats.org/officeDocument/2006/relationships/image" Target="../media/image18.png"/><Relationship Id="rId1" Type="http://schemas.openxmlformats.org/officeDocument/2006/relationships/tags" Target="../tags/tag17.xml"/><Relationship Id="rId6" Type="http://schemas.openxmlformats.org/officeDocument/2006/relationships/image" Target="../media/image72.png"/><Relationship Id="rId11" Type="http://schemas.openxmlformats.org/officeDocument/2006/relationships/image" Target="../media/image74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1.jpeg"/><Relationship Id="rId10" Type="http://schemas.openxmlformats.org/officeDocument/2006/relationships/image" Target="../media/image35.jpeg"/><Relationship Id="rId4" Type="http://schemas.openxmlformats.org/officeDocument/2006/relationships/tags" Target="../tags/tag20.xml"/><Relationship Id="rId9" Type="http://schemas.microsoft.com/office/2007/relationships/hdphoto" Target="../media/hdphoto16.wdp"/><Relationship Id="rId14" Type="http://schemas.microsoft.com/office/2007/relationships/hdphoto" Target="../media/hdphoto18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9.wdp"/><Relationship Id="rId12" Type="http://schemas.openxmlformats.org/officeDocument/2006/relationships/image" Target="../media/image41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77.png"/><Relationship Id="rId11" Type="http://schemas.openxmlformats.org/officeDocument/2006/relationships/image" Target="../media/image79.jpeg"/><Relationship Id="rId5" Type="http://schemas.openxmlformats.org/officeDocument/2006/relationships/image" Target="../media/image14.jpeg"/><Relationship Id="rId10" Type="http://schemas.microsoft.com/office/2007/relationships/hdphoto" Target="../media/hdphoto20.wdp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71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image" Target="../media/image80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18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19" Type="http://schemas.openxmlformats.org/officeDocument/2006/relationships/image" Target="../media/image6.jpe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image" Target="../media/image6.jpeg"/><Relationship Id="rId4" Type="http://schemas.openxmlformats.org/officeDocument/2006/relationships/tags" Target="../tags/tag5.xml"/><Relationship Id="rId9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6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6.jpe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openxmlformats.org/officeDocument/2006/relationships/image" Target="../media/image6.jpeg"/><Relationship Id="rId4" Type="http://schemas.openxmlformats.org/officeDocument/2006/relationships/image" Target="../media/image2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0.png"/><Relationship Id="rId18" Type="http://schemas.openxmlformats.org/officeDocument/2006/relationships/image" Target="../media/image34.jpe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37.jpeg"/><Relationship Id="rId7" Type="http://schemas.microsoft.com/office/2007/relationships/hdphoto" Target="../media/hdphoto3.wdp"/><Relationship Id="rId12" Type="http://schemas.openxmlformats.org/officeDocument/2006/relationships/image" Target="../media/image30.jpeg"/><Relationship Id="rId17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jpeg"/><Relationship Id="rId20" Type="http://schemas.openxmlformats.org/officeDocument/2006/relationships/image" Target="../media/image36.jpeg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11" Type="http://schemas.microsoft.com/office/2007/relationships/hdphoto" Target="../media/hdphoto2.wdp"/><Relationship Id="rId5" Type="http://schemas.openxmlformats.org/officeDocument/2006/relationships/image" Target="../media/image26.jpeg"/><Relationship Id="rId15" Type="http://schemas.openxmlformats.org/officeDocument/2006/relationships/image" Target="../media/image32.jpeg"/><Relationship Id="rId23" Type="http://schemas.openxmlformats.org/officeDocument/2006/relationships/image" Target="../media/image6.jpeg"/><Relationship Id="rId10" Type="http://schemas.openxmlformats.org/officeDocument/2006/relationships/image" Target="../media/image11.jpeg"/><Relationship Id="rId19" Type="http://schemas.openxmlformats.org/officeDocument/2006/relationships/image" Target="../media/image35.jpeg"/><Relationship Id="rId4" Type="http://schemas.openxmlformats.org/officeDocument/2006/relationships/image" Target="../media/image25.png"/><Relationship Id="rId9" Type="http://schemas.openxmlformats.org/officeDocument/2006/relationships/image" Target="../media/image29.jpeg"/><Relationship Id="rId14" Type="http://schemas.openxmlformats.org/officeDocument/2006/relationships/image" Target="../media/image31.png"/><Relationship Id="rId2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.jpeg"/><Relationship Id="rId3" Type="http://schemas.openxmlformats.org/officeDocument/2006/relationships/image" Target="../media/image38.png"/><Relationship Id="rId7" Type="http://schemas.openxmlformats.org/officeDocument/2006/relationships/image" Target="../media/image11.jpe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0.png"/><Relationship Id="rId11" Type="http://schemas.openxmlformats.org/officeDocument/2006/relationships/image" Target="../media/image41.jpeg"/><Relationship Id="rId5" Type="http://schemas.openxmlformats.org/officeDocument/2006/relationships/image" Target="../media/image14.jpeg"/><Relationship Id="rId10" Type="http://schemas.openxmlformats.org/officeDocument/2006/relationships/image" Target="../media/image12.jpeg"/><Relationship Id="rId4" Type="http://schemas.openxmlformats.org/officeDocument/2006/relationships/image" Target="../media/image39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7.jpeg"/><Relationship Id="rId18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41.jpeg"/><Relationship Id="rId17" Type="http://schemas.openxmlformats.org/officeDocument/2006/relationships/image" Target="../media/image51.jpeg"/><Relationship Id="rId2" Type="http://schemas.openxmlformats.org/officeDocument/2006/relationships/image" Target="../media/image14.jpeg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jpeg"/><Relationship Id="rId5" Type="http://schemas.openxmlformats.org/officeDocument/2006/relationships/image" Target="../media/image3.png"/><Relationship Id="rId15" Type="http://schemas.openxmlformats.org/officeDocument/2006/relationships/image" Target="../media/image49.jpeg"/><Relationship Id="rId10" Type="http://schemas.openxmlformats.org/officeDocument/2006/relationships/image" Target="../media/image45.jpeg"/><Relationship Id="rId19" Type="http://schemas.openxmlformats.org/officeDocument/2006/relationships/image" Target="../media/image6.jpeg"/><Relationship Id="rId4" Type="http://schemas.microsoft.com/office/2007/relationships/hdphoto" Target="../media/hdphoto1.wdp"/><Relationship Id="rId9" Type="http://schemas.openxmlformats.org/officeDocument/2006/relationships/image" Target="../media/image44.jpeg"/><Relationship Id="rId1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6DAC4239-0484-8F47-A81F-868660FC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7" name="任意多边形: 形状 136">
            <a:extLst>
              <a:ext uri="{FF2B5EF4-FFF2-40B4-BE49-F238E27FC236}">
                <a16:creationId xmlns:a16="http://schemas.microsoft.com/office/drawing/2014/main" id="{EC6E25D6-EEDC-258A-404D-299865889C48}"/>
              </a:ext>
            </a:extLst>
          </p:cNvPr>
          <p:cNvSpPr/>
          <p:nvPr/>
        </p:nvSpPr>
        <p:spPr>
          <a:xfrm rot="10800000" flipH="1" flipV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gradFill flip="none" rotWithShape="1">
            <a:gsLst>
              <a:gs pos="8000">
                <a:schemeClr val="accent1"/>
              </a:gs>
              <a:gs pos="71000">
                <a:schemeClr val="accent1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E8F8982-E65F-4592-CC31-378467C864BB}"/>
              </a:ext>
            </a:extLst>
          </p:cNvPr>
          <p:cNvSpPr/>
          <p:nvPr/>
        </p:nvSpPr>
        <p:spPr>
          <a:xfrm>
            <a:off x="929443" y="4996532"/>
            <a:ext cx="6864727" cy="599952"/>
          </a:xfrm>
          <a:prstGeom prst="rect">
            <a:avLst/>
          </a:prstGeom>
          <a:gradFill flip="none" rotWithShape="1">
            <a:gsLst>
              <a:gs pos="51823">
                <a:schemeClr val="accent1">
                  <a:lumMod val="93000"/>
                </a:schemeClr>
              </a:gs>
              <a:gs pos="70000">
                <a:schemeClr val="accent1"/>
              </a:gs>
              <a:gs pos="30000">
                <a:schemeClr val="accent1"/>
              </a:gs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</a:gsLst>
            <a:lin ang="0" scaled="1"/>
            <a:tileRect/>
          </a:gradFill>
          <a:ln w="6350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75000">
                  <a:schemeClr val="accent2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>
              <a:srgbClr val="000000"/>
            </a:glow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-202X</a:t>
            </a:r>
            <a:r>
              <a:rPr lang="zh-CN" altLang="en-US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年度</a:t>
            </a:r>
            <a:r>
              <a:rPr lang="en-US" altLang="zh-CN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XX</a:t>
            </a:r>
            <a:r>
              <a:rPr lang="zh-CN" altLang="en-US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奖学金申请答辩</a:t>
            </a:r>
            <a:r>
              <a:rPr lang="en-US" altLang="zh-CN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-</a:t>
            </a:r>
            <a:endParaRPr lang="zh-CN" altLang="en-US" sz="2800" spc="300">
              <a:solidFill>
                <a:schemeClr val="bg1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3" name="文本框 62" hidden="1">
            <a:extLst>
              <a:ext uri="{FF2B5EF4-FFF2-40B4-BE49-F238E27FC236}">
                <a16:creationId xmlns:a16="http://schemas.microsoft.com/office/drawing/2014/main" id="{ACAC715E-DEEF-4502-8F96-E89301BF0600}"/>
              </a:ext>
            </a:extLst>
          </p:cNvPr>
          <p:cNvSpPr txBox="1"/>
          <p:nvPr/>
        </p:nvSpPr>
        <p:spPr>
          <a:xfrm>
            <a:off x="829559" y="116892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i="1">
                <a:gradFill>
                  <a:gsLst>
                    <a:gs pos="51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>
                  <a:outerShdw blurRad="203200" dist="76200" dir="2700000" algn="tl" rotWithShape="0">
                    <a:schemeClr val="accent1">
                      <a:lumMod val="75000"/>
                      <a:alpha val="86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厚植信仰</a:t>
            </a:r>
          </a:p>
        </p:txBody>
      </p:sp>
      <p:sp>
        <p:nvSpPr>
          <p:cNvPr id="64" name="文本框 63" hidden="1">
            <a:extLst>
              <a:ext uri="{FF2B5EF4-FFF2-40B4-BE49-F238E27FC236}">
                <a16:creationId xmlns:a16="http://schemas.microsoft.com/office/drawing/2014/main" id="{CEBA29D0-E654-6757-B3A8-31C153908975}"/>
              </a:ext>
            </a:extLst>
          </p:cNvPr>
          <p:cNvSpPr txBox="1"/>
          <p:nvPr/>
        </p:nvSpPr>
        <p:spPr>
          <a:xfrm>
            <a:off x="1244339" y="283746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i="1">
                <a:gradFill>
                  <a:gsLst>
                    <a:gs pos="51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effectLst>
                  <a:outerShdw blurRad="203200" dist="76200" dir="2700000" algn="tl" rotWithShape="0">
                    <a:schemeClr val="accent1">
                      <a:lumMod val="75000"/>
                      <a:alpha val="86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星火滚烫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725A90CA-E45E-EFE7-6B48-7D23F95FF1F2}"/>
              </a:ext>
            </a:extLst>
          </p:cNvPr>
          <p:cNvSpPr txBox="1"/>
          <p:nvPr/>
        </p:nvSpPr>
        <p:spPr>
          <a:xfrm>
            <a:off x="707210" y="1387863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i="1">
                <a:gradFill flip="none" rotWithShape="1">
                  <a:gsLst>
                    <a:gs pos="27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effectLst>
                  <a:outerShdw blurRad="76200" dist="25400" dir="2700008" rotWithShape="0">
                    <a:schemeClr val="accent1">
                      <a:lumMod val="75000"/>
                      <a:alpha val="86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无悔青春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0AEC690-DFCE-97D5-B402-A61074CAFD9D}"/>
              </a:ext>
            </a:extLst>
          </p:cNvPr>
          <p:cNvSpPr txBox="1"/>
          <p:nvPr/>
        </p:nvSpPr>
        <p:spPr>
          <a:xfrm>
            <a:off x="1121989" y="3056408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i="1">
                <a:gradFill flip="none" rotWithShape="1">
                  <a:gsLst>
                    <a:gs pos="27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effectLst>
                  <a:outerShdw blurRad="76200" dist="25400" dir="2700008" rotWithShape="0">
                    <a:schemeClr val="accent1">
                      <a:lumMod val="75000"/>
                      <a:alpha val="86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星火滚烫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6436E5B-5E03-E5F3-880E-D4F945FAEAA7}"/>
              </a:ext>
            </a:extLst>
          </p:cNvPr>
          <p:cNvSpPr/>
          <p:nvPr/>
        </p:nvSpPr>
        <p:spPr>
          <a:xfrm>
            <a:off x="10592398" y="4186795"/>
            <a:ext cx="802346" cy="406903"/>
          </a:xfrm>
          <a:custGeom>
            <a:avLst/>
            <a:gdLst>
              <a:gd name="connsiteX0" fmla="*/ 54783 w 943131"/>
              <a:gd name="connsiteY0" fmla="*/ 0 h 478301"/>
              <a:gd name="connsiteX1" fmla="*/ 888348 w 943131"/>
              <a:gd name="connsiteY1" fmla="*/ 0 h 478301"/>
              <a:gd name="connsiteX2" fmla="*/ 943131 w 943131"/>
              <a:gd name="connsiteY2" fmla="*/ 54783 h 478301"/>
              <a:gd name="connsiteX3" fmla="*/ 943131 w 943131"/>
              <a:gd name="connsiteY3" fmla="*/ 346146 h 478301"/>
              <a:gd name="connsiteX4" fmla="*/ 888348 w 943131"/>
              <a:gd name="connsiteY4" fmla="*/ 400929 h 478301"/>
              <a:gd name="connsiteX5" fmla="*/ 276132 w 943131"/>
              <a:gd name="connsiteY5" fmla="*/ 400929 h 478301"/>
              <a:gd name="connsiteX6" fmla="*/ 183715 w 943131"/>
              <a:gd name="connsiteY6" fmla="*/ 478301 h 478301"/>
              <a:gd name="connsiteX7" fmla="*/ 183715 w 943131"/>
              <a:gd name="connsiteY7" fmla="*/ 400929 h 478301"/>
              <a:gd name="connsiteX8" fmla="*/ 54783 w 943131"/>
              <a:gd name="connsiteY8" fmla="*/ 400929 h 478301"/>
              <a:gd name="connsiteX9" fmla="*/ 0 w 943131"/>
              <a:gd name="connsiteY9" fmla="*/ 346146 h 478301"/>
              <a:gd name="connsiteX10" fmla="*/ 0 w 943131"/>
              <a:gd name="connsiteY10" fmla="*/ 54783 h 478301"/>
              <a:gd name="connsiteX11" fmla="*/ 54783 w 943131"/>
              <a:gd name="connsiteY11" fmla="*/ 0 h 47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3131" h="478301">
                <a:moveTo>
                  <a:pt x="54783" y="0"/>
                </a:moveTo>
                <a:lnTo>
                  <a:pt x="888348" y="0"/>
                </a:lnTo>
                <a:cubicBezTo>
                  <a:pt x="918604" y="0"/>
                  <a:pt x="943131" y="24527"/>
                  <a:pt x="943131" y="54783"/>
                </a:cubicBezTo>
                <a:lnTo>
                  <a:pt x="943131" y="346146"/>
                </a:lnTo>
                <a:cubicBezTo>
                  <a:pt x="943131" y="376402"/>
                  <a:pt x="918604" y="400929"/>
                  <a:pt x="888348" y="400929"/>
                </a:cubicBezTo>
                <a:lnTo>
                  <a:pt x="276132" y="400929"/>
                </a:lnTo>
                <a:lnTo>
                  <a:pt x="183715" y="478301"/>
                </a:lnTo>
                <a:lnTo>
                  <a:pt x="183715" y="400929"/>
                </a:lnTo>
                <a:lnTo>
                  <a:pt x="54783" y="400929"/>
                </a:lnTo>
                <a:cubicBezTo>
                  <a:pt x="24527" y="400929"/>
                  <a:pt x="0" y="376402"/>
                  <a:pt x="0" y="346146"/>
                </a:cubicBezTo>
                <a:lnTo>
                  <a:pt x="0" y="54783"/>
                </a:lnTo>
                <a:cubicBezTo>
                  <a:pt x="0" y="24527"/>
                  <a:pt x="24527" y="0"/>
                  <a:pt x="54783" y="0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3">
                  <a:alpha val="0"/>
                </a:schemeClr>
              </a:gs>
              <a:gs pos="60000">
                <a:schemeClr val="accent1"/>
              </a:gs>
            </a:gsLst>
            <a:lin ang="2700000" scaled="1"/>
            <a:tileRect/>
          </a:gradFill>
          <a:ln w="12700" cap="rnd">
            <a:gradFill flip="none" rotWithShape="1">
              <a:gsLst>
                <a:gs pos="700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2700000" scaled="1"/>
              <a:tileRect/>
            </a:gradFill>
          </a:ln>
          <a:effectLst>
            <a:glow>
              <a:srgbClr val="000000"/>
            </a:glow>
            <a:outerShdw blurRad="38100" dist="76200" dir="5400000" sx="85000" sy="85000" algn="t" rotWithShape="0">
              <a:schemeClr val="accent1">
                <a:alpha val="62000"/>
              </a:schemeClr>
            </a:outerShdw>
          </a:effectLst>
        </p:spPr>
        <p:txBody>
          <a:bodyPr rot="0" spcFirstLastPara="0" vertOverflow="overflow" horzOverflow="overflow" vert="horz" wrap="square" lIns="36000" tIns="36000" rIns="0" bIns="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pc="300">
                <a:gradFill flip="none" rotWithShape="1">
                  <a:gsLst>
                    <a:gs pos="7000">
                      <a:schemeClr val="accent2">
                        <a:lumMod val="20000"/>
                        <a:lumOff val="80000"/>
                      </a:schemeClr>
                    </a:gs>
                    <a:gs pos="81000">
                      <a:schemeClr val="accent2"/>
                    </a:gs>
                  </a:gsLst>
                  <a:lin ang="54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笃信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4754A2C-368B-F50B-33ED-AFFC43484C3F}"/>
              </a:ext>
            </a:extLst>
          </p:cNvPr>
          <p:cNvSpPr/>
          <p:nvPr/>
        </p:nvSpPr>
        <p:spPr>
          <a:xfrm>
            <a:off x="10963941" y="4787153"/>
            <a:ext cx="858152" cy="435205"/>
          </a:xfrm>
          <a:custGeom>
            <a:avLst/>
            <a:gdLst>
              <a:gd name="connsiteX0" fmla="*/ 54783 w 943131"/>
              <a:gd name="connsiteY0" fmla="*/ 0 h 478301"/>
              <a:gd name="connsiteX1" fmla="*/ 888348 w 943131"/>
              <a:gd name="connsiteY1" fmla="*/ 0 h 478301"/>
              <a:gd name="connsiteX2" fmla="*/ 943131 w 943131"/>
              <a:gd name="connsiteY2" fmla="*/ 54783 h 478301"/>
              <a:gd name="connsiteX3" fmla="*/ 943131 w 943131"/>
              <a:gd name="connsiteY3" fmla="*/ 346146 h 478301"/>
              <a:gd name="connsiteX4" fmla="*/ 888348 w 943131"/>
              <a:gd name="connsiteY4" fmla="*/ 400929 h 478301"/>
              <a:gd name="connsiteX5" fmla="*/ 276132 w 943131"/>
              <a:gd name="connsiteY5" fmla="*/ 400929 h 478301"/>
              <a:gd name="connsiteX6" fmla="*/ 183715 w 943131"/>
              <a:gd name="connsiteY6" fmla="*/ 478301 h 478301"/>
              <a:gd name="connsiteX7" fmla="*/ 183715 w 943131"/>
              <a:gd name="connsiteY7" fmla="*/ 400929 h 478301"/>
              <a:gd name="connsiteX8" fmla="*/ 54783 w 943131"/>
              <a:gd name="connsiteY8" fmla="*/ 400929 h 478301"/>
              <a:gd name="connsiteX9" fmla="*/ 0 w 943131"/>
              <a:gd name="connsiteY9" fmla="*/ 346146 h 478301"/>
              <a:gd name="connsiteX10" fmla="*/ 0 w 943131"/>
              <a:gd name="connsiteY10" fmla="*/ 54783 h 478301"/>
              <a:gd name="connsiteX11" fmla="*/ 54783 w 943131"/>
              <a:gd name="connsiteY11" fmla="*/ 0 h 47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3131" h="478301">
                <a:moveTo>
                  <a:pt x="54783" y="0"/>
                </a:moveTo>
                <a:lnTo>
                  <a:pt x="888348" y="0"/>
                </a:lnTo>
                <a:cubicBezTo>
                  <a:pt x="918604" y="0"/>
                  <a:pt x="943131" y="24527"/>
                  <a:pt x="943131" y="54783"/>
                </a:cubicBezTo>
                <a:lnTo>
                  <a:pt x="943131" y="346146"/>
                </a:lnTo>
                <a:cubicBezTo>
                  <a:pt x="943131" y="376402"/>
                  <a:pt x="918604" y="400929"/>
                  <a:pt x="888348" y="400929"/>
                </a:cubicBezTo>
                <a:lnTo>
                  <a:pt x="276132" y="400929"/>
                </a:lnTo>
                <a:lnTo>
                  <a:pt x="183715" y="478301"/>
                </a:lnTo>
                <a:lnTo>
                  <a:pt x="183715" y="400929"/>
                </a:lnTo>
                <a:lnTo>
                  <a:pt x="54783" y="400929"/>
                </a:lnTo>
                <a:cubicBezTo>
                  <a:pt x="24527" y="400929"/>
                  <a:pt x="0" y="376402"/>
                  <a:pt x="0" y="346146"/>
                </a:cubicBezTo>
                <a:lnTo>
                  <a:pt x="0" y="54783"/>
                </a:lnTo>
                <a:cubicBezTo>
                  <a:pt x="0" y="24527"/>
                  <a:pt x="24527" y="0"/>
                  <a:pt x="54783" y="0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3">
                  <a:alpha val="0"/>
                </a:schemeClr>
              </a:gs>
              <a:gs pos="60000">
                <a:schemeClr val="accent1"/>
              </a:gs>
            </a:gsLst>
            <a:lin ang="2700000" scaled="1"/>
            <a:tileRect/>
          </a:gradFill>
          <a:ln w="12700" cap="rnd">
            <a:gradFill flip="none" rotWithShape="1">
              <a:gsLst>
                <a:gs pos="700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2700000" scaled="1"/>
              <a:tileRect/>
            </a:gradFill>
          </a:ln>
          <a:effectLst>
            <a:glow>
              <a:srgbClr val="000000"/>
            </a:glow>
            <a:outerShdw blurRad="38100" dist="76200" dir="5400000" sx="85000" sy="85000" algn="t" rotWithShape="0">
              <a:schemeClr val="accent1">
                <a:alpha val="62000"/>
              </a:schemeClr>
            </a:outerShdw>
          </a:effectLst>
        </p:spPr>
        <p:txBody>
          <a:bodyPr rot="0" spcFirstLastPara="0" vertOverflow="overflow" horzOverflow="overflow" vert="horz" wrap="square" lIns="72000" tIns="36000" rIns="0" bIns="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pc="300">
                <a:gradFill flip="none" rotWithShape="1">
                  <a:gsLst>
                    <a:gs pos="7000">
                      <a:schemeClr val="accent2">
                        <a:lumMod val="20000"/>
                        <a:lumOff val="80000"/>
                      </a:schemeClr>
                    </a:gs>
                    <a:gs pos="81000">
                      <a:schemeClr val="accent2"/>
                    </a:gs>
                  </a:gsLst>
                  <a:lin ang="54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研行</a:t>
            </a:r>
          </a:p>
        </p:txBody>
      </p:sp>
      <p:pic>
        <p:nvPicPr>
          <p:cNvPr id="28" name="图片 27" descr="穿着白色衣服的女人&#10;&#10;描述已自动生成">
            <a:extLst>
              <a:ext uri="{FF2B5EF4-FFF2-40B4-BE49-F238E27FC236}">
                <a16:creationId xmlns:a16="http://schemas.microsoft.com/office/drawing/2014/main" id="{D20852BC-0C6F-DB87-D97A-A15A458BB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40" r="5852" b="29871"/>
          <a:stretch>
            <a:fillRect/>
          </a:stretch>
        </p:blipFill>
        <p:spPr>
          <a:xfrm>
            <a:off x="6852744" y="169684"/>
            <a:ext cx="4456498" cy="6688317"/>
          </a:xfrm>
          <a:custGeom>
            <a:avLst/>
            <a:gdLst>
              <a:gd name="connsiteX0" fmla="*/ 0 w 5230077"/>
              <a:gd name="connsiteY0" fmla="*/ 0 h 6688317"/>
              <a:gd name="connsiteX1" fmla="*/ 5230077 w 5230077"/>
              <a:gd name="connsiteY1" fmla="*/ 0 h 6688317"/>
              <a:gd name="connsiteX2" fmla="*/ 5230077 w 5230077"/>
              <a:gd name="connsiteY2" fmla="*/ 6688317 h 6688317"/>
              <a:gd name="connsiteX3" fmla="*/ 0 w 5230077"/>
              <a:gd name="connsiteY3" fmla="*/ 6688317 h 668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0077" h="6688317">
                <a:moveTo>
                  <a:pt x="0" y="0"/>
                </a:moveTo>
                <a:lnTo>
                  <a:pt x="5230077" y="0"/>
                </a:lnTo>
                <a:lnTo>
                  <a:pt x="5230077" y="6688317"/>
                </a:lnTo>
                <a:lnTo>
                  <a:pt x="0" y="6688317"/>
                </a:lnTo>
                <a:close/>
              </a:path>
            </a:pathLst>
          </a:custGeom>
          <a:effectLst>
            <a:outerShdw blurRad="190500" dist="38100" dir="2700000" algn="tl" rotWithShape="0">
              <a:schemeClr val="accent1">
                <a:lumMod val="50000"/>
                <a:alpha val="56000"/>
              </a:schemeClr>
            </a:outerShdw>
          </a:effectLst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675D26-1266-D042-C57E-7BB40CAB53EE}"/>
              </a:ext>
            </a:extLst>
          </p:cNvPr>
          <p:cNvGrpSpPr/>
          <p:nvPr/>
        </p:nvGrpSpPr>
        <p:grpSpPr>
          <a:xfrm>
            <a:off x="10925221" y="1999711"/>
            <a:ext cx="669870" cy="2016479"/>
            <a:chOff x="10775810" y="1820417"/>
            <a:chExt cx="669870" cy="2016479"/>
          </a:xfrm>
        </p:grpSpPr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2B815DE5-B9B1-118A-08D7-CCF4BEE5FFFB}"/>
                </a:ext>
              </a:extLst>
            </p:cNvPr>
            <p:cNvSpPr/>
            <p:nvPr/>
          </p:nvSpPr>
          <p:spPr>
            <a:xfrm rot="5400000">
              <a:off x="10425297" y="2816512"/>
              <a:ext cx="1704652" cy="336115"/>
            </a:xfrm>
            <a:prstGeom prst="parallelogram">
              <a:avLst/>
            </a:prstGeom>
            <a:gradFill flip="none" rotWithShape="1">
              <a:gsLst>
                <a:gs pos="19000">
                  <a:schemeClr val="accent3"/>
                </a:gs>
                <a:gs pos="93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 w="19050" cap="rnd">
              <a:noFill/>
            </a:ln>
            <a:effectLst>
              <a:glow>
                <a:srgbClr val="000000"/>
              </a:glow>
            </a:effectLst>
          </p:spPr>
          <p:txBody>
            <a:bodyPr rot="0" spcFirstLastPara="0" vertOverflow="overflow" horzOverflow="overflow" vert="horz" wrap="square" lIns="72000" tIns="36000" rIns="0" bIns="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spc="300">
                <a:solidFill>
                  <a:schemeClr val="accent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0EE2A5E1-DD16-9732-9128-DB7A58C9AD0F}"/>
                </a:ext>
              </a:extLst>
            </p:cNvPr>
            <p:cNvSpPr/>
            <p:nvPr/>
          </p:nvSpPr>
          <p:spPr>
            <a:xfrm rot="5400000">
              <a:off x="10432202" y="2164025"/>
              <a:ext cx="1023331" cy="336115"/>
            </a:xfrm>
            <a:prstGeom prst="parallelogram">
              <a:avLst/>
            </a:prstGeom>
            <a:gradFill flip="none" rotWithShape="1">
              <a:gsLst>
                <a:gs pos="19000">
                  <a:schemeClr val="accent2">
                    <a:lumMod val="20000"/>
                    <a:lumOff val="80000"/>
                  </a:schemeClr>
                </a:gs>
                <a:gs pos="89000">
                  <a:schemeClr val="accent2"/>
                </a:gs>
              </a:gsLst>
              <a:lin ang="0" scaled="1"/>
              <a:tileRect/>
            </a:gradFill>
            <a:ln w="19050" cap="rnd">
              <a:noFill/>
            </a:ln>
            <a:effectLst>
              <a:glow>
                <a:srgbClr val="000000"/>
              </a:glow>
              <a:outerShdw blurRad="38100" dist="76200" dir="5400000" sx="85000" sy="85000" algn="t" rotWithShape="0">
                <a:schemeClr val="accent1">
                  <a:lumMod val="50000"/>
                  <a:alpha val="62000"/>
                </a:schemeClr>
              </a:outerShdw>
            </a:effectLst>
          </p:spPr>
          <p:txBody>
            <a:bodyPr rot="0" spcFirstLastPara="0" vertOverflow="overflow" horzOverflow="overflow" vert="horz" wrap="square" lIns="72000" tIns="36000" rIns="0" bIns="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spc="300">
                <a:solidFill>
                  <a:schemeClr val="accent1">
                    <a:lumMod val="7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16E668F-7D92-C821-0659-C78A59EC9ECA}"/>
                </a:ext>
              </a:extLst>
            </p:cNvPr>
            <p:cNvSpPr txBox="1"/>
            <p:nvPr/>
          </p:nvSpPr>
          <p:spPr>
            <a:xfrm>
              <a:off x="10803431" y="1930143"/>
              <a:ext cx="307777" cy="769441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accent1">
                      <a:lumMod val="50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八小斗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E4EF042-E7C6-5A05-5FCB-79D512E76054}"/>
                </a:ext>
              </a:extLst>
            </p:cNvPr>
            <p:cNvSpPr txBox="1"/>
            <p:nvPr/>
          </p:nvSpPr>
          <p:spPr>
            <a:xfrm>
              <a:off x="11165408" y="2270850"/>
              <a:ext cx="230810" cy="110799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+mn-ea"/>
                </a:rPr>
                <a:t>经</a:t>
              </a:r>
              <a:endParaRPr lang="en-US" altLang="zh-CN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+mn-ea"/>
                </a:rPr>
                <a:t>济</a:t>
              </a:r>
              <a:endParaRPr lang="en-US" altLang="zh-CN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+mn-ea"/>
                </a:rPr>
                <a:t>学</a:t>
              </a:r>
              <a:endParaRPr lang="en-US" altLang="zh-CN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+mn-ea"/>
                </a:rPr>
                <a:t>院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20" name="图片 119" descr="穿着白色衣服的女人&#10;&#10;描述已自动生成">
            <a:extLst>
              <a:ext uri="{FF2B5EF4-FFF2-40B4-BE49-F238E27FC236}">
                <a16:creationId xmlns:a16="http://schemas.microsoft.com/office/drawing/2014/main" id="{AE7C8208-11AF-DC40-0EF1-3BF6654AA3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40" r="5852" b="29871"/>
          <a:stretch>
            <a:fillRect/>
          </a:stretch>
        </p:blipFill>
        <p:spPr>
          <a:xfrm>
            <a:off x="6756153" y="169684"/>
            <a:ext cx="4456498" cy="6688317"/>
          </a:xfrm>
          <a:custGeom>
            <a:avLst/>
            <a:gdLst>
              <a:gd name="connsiteX0" fmla="*/ 0 w 5230077"/>
              <a:gd name="connsiteY0" fmla="*/ 0 h 6688317"/>
              <a:gd name="connsiteX1" fmla="*/ 5230077 w 5230077"/>
              <a:gd name="connsiteY1" fmla="*/ 0 h 6688317"/>
              <a:gd name="connsiteX2" fmla="*/ 5230077 w 5230077"/>
              <a:gd name="connsiteY2" fmla="*/ 6688317 h 6688317"/>
              <a:gd name="connsiteX3" fmla="*/ 0 w 5230077"/>
              <a:gd name="connsiteY3" fmla="*/ 6688317 h 668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0077" h="6688317">
                <a:moveTo>
                  <a:pt x="0" y="0"/>
                </a:moveTo>
                <a:lnTo>
                  <a:pt x="5230077" y="0"/>
                </a:lnTo>
                <a:lnTo>
                  <a:pt x="5230077" y="6688317"/>
                </a:lnTo>
                <a:lnTo>
                  <a:pt x="0" y="6688317"/>
                </a:lnTo>
                <a:close/>
              </a:path>
            </a:pathLst>
          </a:custGeom>
          <a:effectLst/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4B32E68-04B7-0A30-7D4A-507F3028BD28}"/>
              </a:ext>
            </a:extLst>
          </p:cNvPr>
          <p:cNvSpPr/>
          <p:nvPr/>
        </p:nvSpPr>
        <p:spPr>
          <a:xfrm>
            <a:off x="7497436" y="3966882"/>
            <a:ext cx="1017657" cy="516097"/>
          </a:xfrm>
          <a:custGeom>
            <a:avLst/>
            <a:gdLst>
              <a:gd name="connsiteX0" fmla="*/ 54783 w 943131"/>
              <a:gd name="connsiteY0" fmla="*/ 0 h 478301"/>
              <a:gd name="connsiteX1" fmla="*/ 888348 w 943131"/>
              <a:gd name="connsiteY1" fmla="*/ 0 h 478301"/>
              <a:gd name="connsiteX2" fmla="*/ 943131 w 943131"/>
              <a:gd name="connsiteY2" fmla="*/ 54783 h 478301"/>
              <a:gd name="connsiteX3" fmla="*/ 943131 w 943131"/>
              <a:gd name="connsiteY3" fmla="*/ 346146 h 478301"/>
              <a:gd name="connsiteX4" fmla="*/ 888348 w 943131"/>
              <a:gd name="connsiteY4" fmla="*/ 400929 h 478301"/>
              <a:gd name="connsiteX5" fmla="*/ 276132 w 943131"/>
              <a:gd name="connsiteY5" fmla="*/ 400929 h 478301"/>
              <a:gd name="connsiteX6" fmla="*/ 183715 w 943131"/>
              <a:gd name="connsiteY6" fmla="*/ 478301 h 478301"/>
              <a:gd name="connsiteX7" fmla="*/ 183715 w 943131"/>
              <a:gd name="connsiteY7" fmla="*/ 400929 h 478301"/>
              <a:gd name="connsiteX8" fmla="*/ 54783 w 943131"/>
              <a:gd name="connsiteY8" fmla="*/ 400929 h 478301"/>
              <a:gd name="connsiteX9" fmla="*/ 0 w 943131"/>
              <a:gd name="connsiteY9" fmla="*/ 346146 h 478301"/>
              <a:gd name="connsiteX10" fmla="*/ 0 w 943131"/>
              <a:gd name="connsiteY10" fmla="*/ 54783 h 478301"/>
              <a:gd name="connsiteX11" fmla="*/ 54783 w 943131"/>
              <a:gd name="connsiteY11" fmla="*/ 0 h 47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3131" h="478301">
                <a:moveTo>
                  <a:pt x="54783" y="0"/>
                </a:moveTo>
                <a:lnTo>
                  <a:pt x="888348" y="0"/>
                </a:lnTo>
                <a:cubicBezTo>
                  <a:pt x="918604" y="0"/>
                  <a:pt x="943131" y="24527"/>
                  <a:pt x="943131" y="54783"/>
                </a:cubicBezTo>
                <a:lnTo>
                  <a:pt x="943131" y="346146"/>
                </a:lnTo>
                <a:cubicBezTo>
                  <a:pt x="943131" y="376402"/>
                  <a:pt x="918604" y="400929"/>
                  <a:pt x="888348" y="400929"/>
                </a:cubicBezTo>
                <a:lnTo>
                  <a:pt x="276132" y="400929"/>
                </a:lnTo>
                <a:lnTo>
                  <a:pt x="183715" y="478301"/>
                </a:lnTo>
                <a:lnTo>
                  <a:pt x="183715" y="400929"/>
                </a:lnTo>
                <a:lnTo>
                  <a:pt x="54783" y="400929"/>
                </a:lnTo>
                <a:cubicBezTo>
                  <a:pt x="24527" y="400929"/>
                  <a:pt x="0" y="376402"/>
                  <a:pt x="0" y="346146"/>
                </a:cubicBezTo>
                <a:lnTo>
                  <a:pt x="0" y="54783"/>
                </a:lnTo>
                <a:cubicBezTo>
                  <a:pt x="0" y="24527"/>
                  <a:pt x="24527" y="0"/>
                  <a:pt x="54783" y="0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3">
                  <a:alpha val="0"/>
                </a:schemeClr>
              </a:gs>
              <a:gs pos="60000">
                <a:schemeClr val="accent1"/>
              </a:gs>
            </a:gsLst>
            <a:lin ang="2700000" scaled="1"/>
            <a:tileRect/>
          </a:gradFill>
          <a:ln w="12700" cap="rnd">
            <a:gradFill flip="none" rotWithShape="1">
              <a:gsLst>
                <a:gs pos="700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2700000" scaled="1"/>
              <a:tileRect/>
            </a:gradFill>
          </a:ln>
          <a:effectLst>
            <a:glow>
              <a:srgbClr val="000000"/>
            </a:glow>
            <a:outerShdw blurRad="38100" dist="76200" dir="5400000" sx="85000" sy="85000" algn="t" rotWithShape="0">
              <a:schemeClr val="accent1">
                <a:alpha val="62000"/>
              </a:schemeClr>
            </a:outerShdw>
          </a:effectLst>
        </p:spPr>
        <p:txBody>
          <a:bodyPr rot="0" spcFirstLastPara="0" vertOverflow="overflow" horzOverflow="overflow" vert="horz" wrap="square" lIns="72000" tIns="36000" rIns="0" bIns="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400" spc="300">
                <a:gradFill flip="none" rotWithShape="1">
                  <a:gsLst>
                    <a:gs pos="7000">
                      <a:schemeClr val="accent2">
                        <a:lumMod val="20000"/>
                        <a:lumOff val="80000"/>
                      </a:schemeClr>
                    </a:gs>
                    <a:gs pos="81000">
                      <a:schemeClr val="accent2"/>
                    </a:gs>
                  </a:gsLst>
                  <a:lin ang="54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潜心</a:t>
            </a:r>
          </a:p>
        </p:txBody>
      </p:sp>
      <p:pic>
        <p:nvPicPr>
          <p:cNvPr id="123" name="图片 122" descr="背景图案&#10;&#10;描述已自动生成">
            <a:extLst>
              <a:ext uri="{FF2B5EF4-FFF2-40B4-BE49-F238E27FC236}">
                <a16:creationId xmlns:a16="http://schemas.microsoft.com/office/drawing/2014/main" id="{10A2BEF4-80A3-5004-E40A-5EED2316B1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1" t="28474" r="7696" b="23303"/>
          <a:stretch>
            <a:fillRect/>
          </a:stretch>
        </p:blipFill>
        <p:spPr>
          <a:xfrm rot="21041346">
            <a:off x="8103262" y="5496388"/>
            <a:ext cx="4252025" cy="1672241"/>
          </a:xfrm>
          <a:custGeom>
            <a:avLst/>
            <a:gdLst>
              <a:gd name="connsiteX0" fmla="*/ 4252025 w 4252025"/>
              <a:gd name="connsiteY0" fmla="*/ 0 h 1672241"/>
              <a:gd name="connsiteX1" fmla="*/ 3977858 w 4252025"/>
              <a:gd name="connsiteY1" fmla="*/ 1672241 h 1672241"/>
              <a:gd name="connsiteX2" fmla="*/ 0 w 4252025"/>
              <a:gd name="connsiteY2" fmla="*/ 1020064 h 1672241"/>
              <a:gd name="connsiteX3" fmla="*/ 181577 w 4252025"/>
              <a:gd name="connsiteY3" fmla="*/ 999309 h 1672241"/>
              <a:gd name="connsiteX4" fmla="*/ 1449258 w 4252025"/>
              <a:gd name="connsiteY4" fmla="*/ 793848 h 1672241"/>
              <a:gd name="connsiteX5" fmla="*/ 3753198 w 4252025"/>
              <a:gd name="connsiteY5" fmla="*/ 186045 h 1672241"/>
              <a:gd name="connsiteX6" fmla="*/ 4190761 w 4252025"/>
              <a:gd name="connsiteY6" fmla="*/ 25605 h 167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52025" h="1672241">
                <a:moveTo>
                  <a:pt x="4252025" y="0"/>
                </a:moveTo>
                <a:lnTo>
                  <a:pt x="3977858" y="1672241"/>
                </a:lnTo>
                <a:lnTo>
                  <a:pt x="0" y="1020064"/>
                </a:lnTo>
                <a:lnTo>
                  <a:pt x="181577" y="999309"/>
                </a:lnTo>
                <a:cubicBezTo>
                  <a:pt x="615108" y="942395"/>
                  <a:pt x="1043326" y="872002"/>
                  <a:pt x="1449258" y="793848"/>
                </a:cubicBezTo>
                <a:cubicBezTo>
                  <a:pt x="2261123" y="637540"/>
                  <a:pt x="3048302" y="418056"/>
                  <a:pt x="3753198" y="186045"/>
                </a:cubicBezTo>
                <a:cubicBezTo>
                  <a:pt x="3896380" y="138917"/>
                  <a:pt x="4043579" y="84128"/>
                  <a:pt x="4190761" y="25605"/>
                </a:cubicBez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sp>
        <p:nvSpPr>
          <p:cNvPr id="124" name="矩形 123">
            <a:extLst>
              <a:ext uri="{FF2B5EF4-FFF2-40B4-BE49-F238E27FC236}">
                <a16:creationId xmlns:a16="http://schemas.microsoft.com/office/drawing/2014/main" id="{94B74081-5E64-1877-A1C9-A734AC4D7319}"/>
              </a:ext>
            </a:extLst>
          </p:cNvPr>
          <p:cNvSpPr/>
          <p:nvPr/>
        </p:nvSpPr>
        <p:spPr>
          <a:xfrm flipH="1" flipV="1">
            <a:off x="-461188" y="-279788"/>
            <a:ext cx="4770482" cy="219229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形 11264">
            <a:extLst>
              <a:ext uri="{FF2B5EF4-FFF2-40B4-BE49-F238E27FC236}">
                <a16:creationId xmlns:a16="http://schemas.microsoft.com/office/drawing/2014/main" id="{B10835AE-CC85-8D37-9C91-018C95C60ACA}"/>
              </a:ext>
            </a:extLst>
          </p:cNvPr>
          <p:cNvSpPr/>
          <p:nvPr/>
        </p:nvSpPr>
        <p:spPr>
          <a:xfrm rot="21162205" flipH="1">
            <a:off x="6848209" y="2138728"/>
            <a:ext cx="522987" cy="646462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gradFill>
            <a:gsLst>
              <a:gs pos="51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63500" dist="50800" sx="102000" sy="102000" algn="ctr" rotWithShape="0">
              <a:schemeClr val="accent1">
                <a:lumMod val="50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307AE99-1BD6-E542-EF6B-6B25EBBFA1ED}"/>
              </a:ext>
            </a:extLst>
          </p:cNvPr>
          <p:cNvGrpSpPr/>
          <p:nvPr/>
        </p:nvGrpSpPr>
        <p:grpSpPr>
          <a:xfrm>
            <a:off x="10350966" y="254012"/>
            <a:ext cx="1614580" cy="365760"/>
            <a:chOff x="10350966" y="1597793"/>
            <a:chExt cx="1614580" cy="365760"/>
          </a:xfrm>
        </p:grpSpPr>
        <p:pic>
          <p:nvPicPr>
            <p:cNvPr id="146" name="图片 145" descr="卡通人物&#10;&#10;中度可信度描述已自动生成">
              <a:extLst>
                <a:ext uri="{FF2B5EF4-FFF2-40B4-BE49-F238E27FC236}">
                  <a16:creationId xmlns:a16="http://schemas.microsoft.com/office/drawing/2014/main" id="{AFEC8B4C-4B77-4F10-7FA2-21798EB41773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9A537F92-F81A-59AD-2DE0-24AC01165514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01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4" name="图片 13443">
            <a:extLst>
              <a:ext uri="{FF2B5EF4-FFF2-40B4-BE49-F238E27FC236}">
                <a16:creationId xmlns:a16="http://schemas.microsoft.com/office/drawing/2014/main" id="{F7775E1B-1202-F0AA-1333-1C764A38A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1"/>
            <a:ext cx="12192001" cy="6858002"/>
          </a:xfrm>
          <a:prstGeom prst="rect">
            <a:avLst/>
          </a:prstGeom>
        </p:spPr>
      </p:pic>
      <p:sp>
        <p:nvSpPr>
          <p:cNvPr id="13447" name="Picture 2056-mask">
            <a:extLst>
              <a:ext uri="{FF2B5EF4-FFF2-40B4-BE49-F238E27FC236}">
                <a16:creationId xmlns:a16="http://schemas.microsoft.com/office/drawing/2014/main" id="{E1D53D9F-D99A-502E-B7D2-C6A9FFA746B4}"/>
              </a:ext>
            </a:extLst>
          </p:cNvPr>
          <p:cNvSpPr/>
          <p:nvPr/>
        </p:nvSpPr>
        <p:spPr>
          <a:xfrm>
            <a:off x="0" y="0"/>
            <a:ext cx="12192001" cy="6858002"/>
          </a:xfrm>
          <a:prstGeom prst="rect">
            <a:avLst/>
          </a:prstGeom>
          <a:gradFill flip="none" rotWithShape="1">
            <a:gsLst>
              <a:gs pos="0">
                <a:srgbClr val="002A80"/>
              </a:gs>
              <a:gs pos="100000">
                <a:srgbClr val="002A8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1" name="文本框 13340" hidden="1"/>
          <p:cNvSpPr txBox="1"/>
          <p:nvPr/>
        </p:nvSpPr>
        <p:spPr>
          <a:xfrm>
            <a:off x="950899" y="357058"/>
            <a:ext cx="260840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88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>
                        <a:lumMod val="100000"/>
                      </a:schemeClr>
                    </a:gs>
                  </a:gsLst>
                  <a:lin ang="16200000" scaled="1"/>
                  <a:tileRect/>
                </a:gradFill>
                <a:effectLst/>
                <a:latin typeface="云峰飞云体" panose="02000500000000000000" pitchFamily="2" charset="-122"/>
                <a:ea typeface="云峰飞云体" panose="02000500000000000000" pitchFamily="2" charset="-122"/>
                <a:sym typeface="思源宋体 CN Heavy" panose="02020900000000000000" pitchFamily="18" charset="-122"/>
              </a:rPr>
              <a:t>目录</a:t>
            </a:r>
          </a:p>
        </p:txBody>
      </p:sp>
      <p:cxnSp>
        <p:nvCxnSpPr>
          <p:cNvPr id="13470" name="直接连接符 13469">
            <a:extLst>
              <a:ext uri="{FF2B5EF4-FFF2-40B4-BE49-F238E27FC236}">
                <a16:creationId xmlns:a16="http://schemas.microsoft.com/office/drawing/2014/main" id="{224399F4-FDEF-3C5F-2892-B0DDD9CDBB2C}"/>
              </a:ext>
            </a:extLst>
          </p:cNvPr>
          <p:cNvCxnSpPr/>
          <p:nvPr/>
        </p:nvCxnSpPr>
        <p:spPr>
          <a:xfrm>
            <a:off x="15589509" y="4020559"/>
            <a:ext cx="0" cy="2687604"/>
          </a:xfrm>
          <a:prstGeom prst="line">
            <a:avLst/>
          </a:prstGeom>
          <a:ln w="254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图形 11264">
            <a:extLst>
              <a:ext uri="{FF2B5EF4-FFF2-40B4-BE49-F238E27FC236}">
                <a16:creationId xmlns:a16="http://schemas.microsoft.com/office/drawing/2014/main" id="{F6E7D8BE-4A2E-777D-894E-DC071F7089B7}"/>
              </a:ext>
            </a:extLst>
          </p:cNvPr>
          <p:cNvSpPr/>
          <p:nvPr/>
        </p:nvSpPr>
        <p:spPr>
          <a:xfrm rot="21162205" flipH="1">
            <a:off x="2271401" y="1913119"/>
            <a:ext cx="444093" cy="548942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gradFill>
            <a:gsLst>
              <a:gs pos="51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63500" dist="50800" sx="102000" sy="102000" algn="ctr" rotWithShape="0">
              <a:schemeClr val="accent1">
                <a:lumMod val="50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448" name="图片 13447">
            <a:extLst>
              <a:ext uri="{FF2B5EF4-FFF2-40B4-BE49-F238E27FC236}">
                <a16:creationId xmlns:a16="http://schemas.microsoft.com/office/drawing/2014/main" id="{7F874B5D-BB5E-3A0F-6E62-D8EEBC66F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31076" r="7742" b="32040"/>
          <a:stretch>
            <a:fillRect/>
          </a:stretch>
        </p:blipFill>
        <p:spPr>
          <a:xfrm>
            <a:off x="0" y="4110606"/>
            <a:ext cx="12192000" cy="2642663"/>
          </a:xfrm>
          <a:custGeom>
            <a:avLst/>
            <a:gdLst>
              <a:gd name="connsiteX0" fmla="*/ 0 w 5230077"/>
              <a:gd name="connsiteY0" fmla="*/ 0 h 6688317"/>
              <a:gd name="connsiteX1" fmla="*/ 5230077 w 5230077"/>
              <a:gd name="connsiteY1" fmla="*/ 0 h 6688317"/>
              <a:gd name="connsiteX2" fmla="*/ 5230077 w 5230077"/>
              <a:gd name="connsiteY2" fmla="*/ 6688317 h 6688317"/>
              <a:gd name="connsiteX3" fmla="*/ 0 w 5230077"/>
              <a:gd name="connsiteY3" fmla="*/ 6688317 h 668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0077" h="6688317">
                <a:moveTo>
                  <a:pt x="0" y="0"/>
                </a:moveTo>
                <a:lnTo>
                  <a:pt x="5230077" y="0"/>
                </a:lnTo>
                <a:lnTo>
                  <a:pt x="5230077" y="6688317"/>
                </a:lnTo>
                <a:lnTo>
                  <a:pt x="0" y="6688317"/>
                </a:lnTo>
                <a:close/>
              </a:path>
            </a:pathLst>
          </a:custGeom>
          <a:effectLst>
            <a:outerShdw blurRad="228600" dist="254000" algn="l" rotWithShape="0">
              <a:schemeClr val="accent1">
                <a:lumMod val="50000"/>
                <a:alpha val="55000"/>
              </a:schemeClr>
            </a:outerShdw>
          </a:effectLst>
        </p:spPr>
      </p:pic>
      <p:pic>
        <p:nvPicPr>
          <p:cNvPr id="13449" name="图片 13448" descr="背景图案&#10;&#10;描述已自动生成">
            <a:extLst>
              <a:ext uri="{FF2B5EF4-FFF2-40B4-BE49-F238E27FC236}">
                <a16:creationId xmlns:a16="http://schemas.microsoft.com/office/drawing/2014/main" id="{1E116AAA-A11B-BE5C-2AF5-5E5AC85C3D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07535" flipH="1">
            <a:off x="-64120" y="5468592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pic>
        <p:nvPicPr>
          <p:cNvPr id="13450" name="图片 13449" descr="背景图案&#10;&#10;描述已自动生成">
            <a:extLst>
              <a:ext uri="{FF2B5EF4-FFF2-40B4-BE49-F238E27FC236}">
                <a16:creationId xmlns:a16="http://schemas.microsoft.com/office/drawing/2014/main" id="{81F95A75-B503-5C03-58CF-E9475B316A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1392465">
            <a:off x="-23557" y="5457707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4619D56-5478-12F2-B153-9D37C7B3491E}"/>
              </a:ext>
            </a:extLst>
          </p:cNvPr>
          <p:cNvGrpSpPr/>
          <p:nvPr/>
        </p:nvGrpSpPr>
        <p:grpSpPr>
          <a:xfrm>
            <a:off x="2785553" y="1259053"/>
            <a:ext cx="6620889" cy="2479356"/>
            <a:chOff x="2785553" y="1295137"/>
            <a:chExt cx="6620889" cy="247935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B5E67A7-7EEE-9FCC-C60A-7F43CFB09B08}"/>
                </a:ext>
              </a:extLst>
            </p:cNvPr>
            <p:cNvGrpSpPr/>
            <p:nvPr/>
          </p:nvGrpSpPr>
          <p:grpSpPr>
            <a:xfrm>
              <a:off x="2785553" y="2004778"/>
              <a:ext cx="6620889" cy="1769715"/>
              <a:chOff x="2928463" y="2004778"/>
              <a:chExt cx="6620889" cy="1769715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17D35B8-F5AA-F67F-7B3F-B16C896B417C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928463" y="2004778"/>
                <a:ext cx="6335068" cy="1769715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11500" spc="-150">
                    <a:gradFill flip="none" rotWithShape="1">
                      <a:gsLst>
                        <a:gs pos="19000">
                          <a:schemeClr val="accent2">
                            <a:lumMod val="20000"/>
                            <a:lumOff val="80000"/>
                          </a:schemeClr>
                        </a:gs>
                        <a:gs pos="89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96812" dist="86055" algn="l" rotWithShape="0">
                        <a:schemeClr val="accent1">
                          <a:lumMod val="50000"/>
                          <a:alpha val="78000"/>
                        </a:schemeClr>
                      </a:outerShdw>
                    </a:effectLst>
                    <a:latin typeface="云峰飞云体" panose="02000500000000000000" pitchFamily="2" charset="-122"/>
                    <a:ea typeface="云峰飞云体" panose="02000500000000000000" pitchFamily="2" charset="-122"/>
                    <a:sym typeface="思源宋体 CN Heavy" panose="02020900000000000000" pitchFamily="18" charset="-122"/>
                  </a:rPr>
                  <a:t>砥志研思</a:t>
                </a:r>
              </a:p>
            </p:txBody>
          </p:sp>
          <p:sp>
            <p:nvSpPr>
              <p:cNvPr id="9" name="矩形: 对角圆角 8">
                <a:extLst>
                  <a:ext uri="{FF2B5EF4-FFF2-40B4-BE49-F238E27FC236}">
                    <a16:creationId xmlns:a16="http://schemas.microsoft.com/office/drawing/2014/main" id="{72017FA5-D1F5-A09A-6A36-2D1B7429DC72}"/>
                  </a:ext>
                </a:extLst>
              </p:cNvPr>
              <p:cNvSpPr/>
              <p:nvPr/>
            </p:nvSpPr>
            <p:spPr>
              <a:xfrm>
                <a:off x="9178733" y="2117900"/>
                <a:ext cx="370619" cy="908104"/>
              </a:xfrm>
              <a:prstGeom prst="round2DiagRect">
                <a:avLst>
                  <a:gd name="adj1" fmla="val 33122"/>
                  <a:gd name="adj2" fmla="val 0"/>
                </a:avLst>
              </a:prstGeom>
              <a:gradFill>
                <a:gsLst>
                  <a:gs pos="100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/>
              <a:lstStyle/>
              <a:p>
                <a:pPr algn="ctr"/>
                <a:r>
                  <a:rPr lang="zh-CN" altLang="en-US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sym typeface="思源宋体 CN Heavy" panose="02020900000000000000" pitchFamily="18" charset="-122"/>
                  </a:rPr>
                  <a:t>科</a:t>
                </a:r>
                <a:endParaRPr lang="en-US" altLang="zh-CN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sym typeface="思源宋体 CN Heavy" panose="02020900000000000000" pitchFamily="18" charset="-122"/>
                </a:endParaRPr>
              </a:p>
              <a:p>
                <a:pPr algn="ctr"/>
                <a:r>
                  <a:rPr lang="zh-CN" altLang="en-US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sym typeface="思源宋体 CN Heavy" panose="02020900000000000000" pitchFamily="18" charset="-122"/>
                  </a:rPr>
                  <a:t>研</a:t>
                </a:r>
                <a:endParaRPr lang="en-US" altLang="zh-CN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sym typeface="思源宋体 CN Heavy" panose="02020900000000000000" pitchFamily="18" charset="-122"/>
                </a:endParaRPr>
              </a:p>
              <a:p>
                <a:pPr algn="ctr"/>
                <a:r>
                  <a:rPr lang="zh-CN" altLang="en-US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sym typeface="思源宋体 CN Heavy" panose="02020900000000000000" pitchFamily="18" charset="-122"/>
                  </a:rPr>
                  <a:t>篇</a:t>
                </a: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8AAEDD8-20F2-28AD-ED59-AA1992F33132}"/>
                </a:ext>
              </a:extLst>
            </p:cNvPr>
            <p:cNvCxnSpPr/>
            <p:nvPr/>
          </p:nvCxnSpPr>
          <p:spPr>
            <a:xfrm flipH="1">
              <a:off x="3359761" y="3556747"/>
              <a:ext cx="5472473" cy="0"/>
            </a:xfrm>
            <a:prstGeom prst="line">
              <a:avLst/>
            </a:prstGeom>
            <a:ln w="31750" cap="rnd">
              <a:gradFill flip="none" rotWithShape="1">
                <a:gsLst>
                  <a:gs pos="100000">
                    <a:schemeClr val="accent2"/>
                  </a:gs>
                  <a:gs pos="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948DFF4-7C61-FE18-28DF-6A203D83F2F1}"/>
                </a:ext>
              </a:extLst>
            </p:cNvPr>
            <p:cNvSpPr txBox="1"/>
            <p:nvPr/>
          </p:nvSpPr>
          <p:spPr>
            <a:xfrm>
              <a:off x="3915332" y="1295137"/>
              <a:ext cx="436133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sz="6000" spc="300">
                  <a:ln w="15875">
                    <a:gradFill>
                      <a:gsLst>
                        <a:gs pos="27000">
                          <a:schemeClr val="accent2">
                            <a:alpha val="88000"/>
                          </a:schemeClr>
                        </a:gs>
                        <a:gs pos="85000">
                          <a:schemeClr val="accent2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PART 03</a:t>
              </a:r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1494E575-1185-C30E-2217-1EF7EA746D7B}"/>
                </a:ext>
              </a:extLst>
            </p:cNvPr>
            <p:cNvSpPr/>
            <p:nvPr/>
          </p:nvSpPr>
          <p:spPr>
            <a:xfrm>
              <a:off x="5979453" y="3443566"/>
              <a:ext cx="233088" cy="233088"/>
            </a:xfrm>
            <a:prstGeom prst="diamond">
              <a:avLst/>
            </a:prstGeom>
            <a:gradFill flip="none" rotWithShape="1">
              <a:gsLst>
                <a:gs pos="3700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710AEF5-85A8-E14D-B18A-8C6E3DCC7751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19" name="图片 18" descr="卡通人物&#10;&#10;中度可信度描述已自动生成">
              <a:extLst>
                <a:ext uri="{FF2B5EF4-FFF2-40B4-BE49-F238E27FC236}">
                  <a16:creationId xmlns:a16="http://schemas.microsoft.com/office/drawing/2014/main" id="{AFE762B8-335C-9150-A769-663907F3CCCE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AE2F119-07A9-8CF0-E33D-B526B268186E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18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118">
            <a:extLst>
              <a:ext uri="{FF2B5EF4-FFF2-40B4-BE49-F238E27FC236}">
                <a16:creationId xmlns:a16="http://schemas.microsoft.com/office/drawing/2014/main" id="{2C971BE1-8B30-F7B7-FDF0-E3074B73D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475" y="3359664"/>
            <a:ext cx="10024397" cy="967354"/>
          </a:xfrm>
          <a:prstGeom prst="rect">
            <a:avLst/>
          </a:prstGeom>
        </p:spPr>
      </p:pic>
      <p:grpSp>
        <p:nvGrpSpPr>
          <p:cNvPr id="114" name="组合 113"/>
          <p:cNvGrpSpPr/>
          <p:nvPr/>
        </p:nvGrpSpPr>
        <p:grpSpPr>
          <a:xfrm flipH="1">
            <a:off x="269857" y="936371"/>
            <a:ext cx="2463800" cy="3422864"/>
            <a:chOff x="9251950" y="1139718"/>
            <a:chExt cx="2463800" cy="3422864"/>
          </a:xfrm>
        </p:grpSpPr>
        <p:sp>
          <p:nvSpPr>
            <p:cNvPr id="116" name="任意多边形: 形状 115"/>
            <p:cNvSpPr/>
            <p:nvPr/>
          </p:nvSpPr>
          <p:spPr>
            <a:xfrm>
              <a:off x="9251950" y="1139718"/>
              <a:ext cx="2463800" cy="3422864"/>
            </a:xfrm>
            <a:custGeom>
              <a:avLst/>
              <a:gdLst>
                <a:gd name="connsiteX0" fmla="*/ 63500 w 1892300"/>
                <a:gd name="connsiteY0" fmla="*/ 406400 h 2628900"/>
                <a:gd name="connsiteX1" fmla="*/ 1892300 w 1892300"/>
                <a:gd name="connsiteY1" fmla="*/ 0 h 2628900"/>
                <a:gd name="connsiteX2" fmla="*/ 1892300 w 1892300"/>
                <a:gd name="connsiteY2" fmla="*/ 2628900 h 2628900"/>
                <a:gd name="connsiteX3" fmla="*/ 0 w 1892300"/>
                <a:gd name="connsiteY3" fmla="*/ 2120900 h 2628900"/>
                <a:gd name="connsiteX4" fmla="*/ 63500 w 1892300"/>
                <a:gd name="connsiteY4" fmla="*/ 40640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628900">
                  <a:moveTo>
                    <a:pt x="63500" y="406400"/>
                  </a:moveTo>
                  <a:lnTo>
                    <a:pt x="1892300" y="0"/>
                  </a:lnTo>
                  <a:lnTo>
                    <a:pt x="1892300" y="2628900"/>
                  </a:lnTo>
                  <a:lnTo>
                    <a:pt x="0" y="2120900"/>
                  </a:lnTo>
                  <a:lnTo>
                    <a:pt x="63500" y="406400"/>
                  </a:lnTo>
                  <a:close/>
                </a:path>
              </a:pathLst>
            </a:custGeom>
            <a:gradFill>
              <a:gsLst>
                <a:gs pos="28000">
                  <a:schemeClr val="accent3">
                    <a:alpha val="0"/>
                  </a:schemeClr>
                </a:gs>
                <a:gs pos="100000">
                  <a:schemeClr val="accent3">
                    <a:alpha val="44000"/>
                  </a:schemeClr>
                </a:gs>
              </a:gsLst>
              <a:lin ang="0" scaled="0"/>
            </a:gradFill>
            <a:ln>
              <a:gradFill>
                <a:gsLst>
                  <a:gs pos="42000">
                    <a:schemeClr val="accent3">
                      <a:alpha val="0"/>
                    </a:schemeClr>
                  </a:gs>
                  <a:gs pos="100000">
                    <a:schemeClr val="accent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9537700" y="1536700"/>
              <a:ext cx="1892300" cy="2628900"/>
            </a:xfrm>
            <a:custGeom>
              <a:avLst/>
              <a:gdLst>
                <a:gd name="connsiteX0" fmla="*/ 63500 w 1892300"/>
                <a:gd name="connsiteY0" fmla="*/ 406400 h 2628900"/>
                <a:gd name="connsiteX1" fmla="*/ 1892300 w 1892300"/>
                <a:gd name="connsiteY1" fmla="*/ 0 h 2628900"/>
                <a:gd name="connsiteX2" fmla="*/ 1892300 w 1892300"/>
                <a:gd name="connsiteY2" fmla="*/ 2628900 h 2628900"/>
                <a:gd name="connsiteX3" fmla="*/ 0 w 1892300"/>
                <a:gd name="connsiteY3" fmla="*/ 2120900 h 2628900"/>
                <a:gd name="connsiteX4" fmla="*/ 63500 w 1892300"/>
                <a:gd name="connsiteY4" fmla="*/ 40640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628900">
                  <a:moveTo>
                    <a:pt x="63500" y="406400"/>
                  </a:moveTo>
                  <a:lnTo>
                    <a:pt x="1892300" y="0"/>
                  </a:lnTo>
                  <a:lnTo>
                    <a:pt x="1892300" y="2628900"/>
                  </a:lnTo>
                  <a:lnTo>
                    <a:pt x="0" y="2120900"/>
                  </a:lnTo>
                  <a:lnTo>
                    <a:pt x="63500" y="406400"/>
                  </a:lnTo>
                  <a:close/>
                </a:path>
              </a:pathLst>
            </a:custGeom>
            <a:gradFill>
              <a:gsLst>
                <a:gs pos="28000">
                  <a:schemeClr val="accent3">
                    <a:lumMod val="60000"/>
                    <a:lumOff val="40000"/>
                    <a:alpha val="0"/>
                  </a:schemeClr>
                </a:gs>
                <a:gs pos="100000">
                  <a:schemeClr val="accent3">
                    <a:alpha val="21000"/>
                  </a:schemeClr>
                </a:gs>
              </a:gsLst>
              <a:lin ang="0" scaled="0"/>
            </a:gradFill>
            <a:ln>
              <a:gradFill>
                <a:gsLst>
                  <a:gs pos="42000">
                    <a:schemeClr val="accent3">
                      <a:alpha val="0"/>
                    </a:schemeClr>
                  </a:gs>
                  <a:gs pos="100000">
                    <a:schemeClr val="accent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875157" y="1948378"/>
            <a:ext cx="8441686" cy="1705751"/>
            <a:chOff x="1875157" y="1948378"/>
            <a:chExt cx="8441686" cy="1705751"/>
          </a:xfrm>
        </p:grpSpPr>
        <p:sp>
          <p:nvSpPr>
            <p:cNvPr id="219" name="梯形 218"/>
            <p:cNvSpPr/>
            <p:nvPr/>
          </p:nvSpPr>
          <p:spPr>
            <a:xfrm>
              <a:off x="1875157" y="1948378"/>
              <a:ext cx="8441686" cy="373374"/>
            </a:xfrm>
            <a:prstGeom prst="trapezoid">
              <a:avLst>
                <a:gd name="adj" fmla="val 149518"/>
              </a:avLst>
            </a:prstGeom>
            <a:gradFill>
              <a:gsLst>
                <a:gs pos="0">
                  <a:schemeClr val="accent3">
                    <a:lumMod val="20000"/>
                    <a:lumOff val="80000"/>
                    <a:alpha val="0"/>
                  </a:schemeClr>
                </a:gs>
                <a:gs pos="82000">
                  <a:schemeClr val="accent3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1875157" y="2319446"/>
              <a:ext cx="8441686" cy="1334683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101600" dist="381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3" name="文本框 212"/>
          <p:cNvSpPr txBox="1"/>
          <p:nvPr/>
        </p:nvSpPr>
        <p:spPr>
          <a:xfrm>
            <a:off x="3142166" y="1138352"/>
            <a:ext cx="5907668" cy="573696"/>
          </a:xfrm>
          <a:prstGeom prst="rect">
            <a:avLst/>
          </a:prstGeom>
          <a:noFill/>
          <a:effectLst/>
        </p:spPr>
        <p:txBody>
          <a:bodyPr wrap="none" lIns="80467" tIns="40234" rIns="80467" bIns="40234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10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3200">
                <a:gradFill flip="none" rotWithShape="1">
                  <a:gsLst>
                    <a:gs pos="0">
                      <a:schemeClr val="accent3"/>
                    </a:gs>
                    <a:gs pos="56000">
                      <a:schemeClr val="accent1"/>
                    </a:gs>
                  </a:gsLst>
                  <a:lin ang="2700000" scaled="1"/>
                  <a:tileRect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lt"/>
              </a:rPr>
              <a:t>获得多家知名媒体与评委的认可</a:t>
            </a:r>
            <a:endParaRPr lang="zh-CN" altLang="en-US" sz="3200" dirty="0">
              <a:gradFill flip="none" rotWithShape="1">
                <a:gsLst>
                  <a:gs pos="0">
                    <a:schemeClr val="accent3"/>
                  </a:gs>
                  <a:gs pos="56000">
                    <a:schemeClr val="accent1"/>
                  </a:gs>
                </a:gsLst>
                <a:lin ang="2700000" scaled="1"/>
                <a:tileRect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+mn-lt"/>
            </a:endParaRPr>
          </a:p>
        </p:txBody>
      </p:sp>
      <p:sp>
        <p:nvSpPr>
          <p:cNvPr id="211" name="矩形 210"/>
          <p:cNvSpPr/>
          <p:nvPr/>
        </p:nvSpPr>
        <p:spPr>
          <a:xfrm>
            <a:off x="2178737" y="2461541"/>
            <a:ext cx="1900800" cy="1051200"/>
          </a:xfrm>
          <a:prstGeom prst="rect">
            <a:avLst/>
          </a:prstGeom>
          <a:blipFill>
            <a:blip r:embed="rId4"/>
            <a:srcRect/>
            <a:stretch>
              <a:fillRect l="-451" r="549" b="-35234"/>
            </a:stretch>
          </a:blipFill>
          <a:ln w="25400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round/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1" name="图片 120"/>
          <p:cNvPicPr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8" b="4243"/>
          <a:stretch>
            <a:fillRect/>
          </a:stretch>
        </p:blipFill>
        <p:spPr>
          <a:xfrm>
            <a:off x="8121580" y="2461541"/>
            <a:ext cx="1900800" cy="1051200"/>
          </a:xfrm>
          <a:prstGeom prst="rect">
            <a:avLst/>
          </a:prstGeom>
          <a:blipFill>
            <a:blip r:embed="rId7"/>
            <a:srcRect/>
            <a:stretch>
              <a:fillRect t="-36" b="-36"/>
            </a:stretch>
          </a:blipFill>
          <a:ln w="25400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round/>
          </a:ln>
          <a:effectLst>
            <a:outerShdw blurRad="292100" dist="76200" dir="10740000" algn="tl" rotWithShape="0">
              <a:schemeClr val="tx1">
                <a:lumMod val="75000"/>
                <a:lumOff val="25000"/>
                <a:alpha val="29000"/>
              </a:schemeClr>
            </a:outerShdw>
            <a:reflection blurRad="6350" stA="45000" endPos="15000" dist="38100" dir="5400000" sy="-100000" algn="bl" rotWithShape="0"/>
          </a:effectLst>
        </p:spPr>
      </p:pic>
      <p:sp>
        <p:nvSpPr>
          <p:cNvPr id="218" name="文本框 217"/>
          <p:cNvSpPr txBox="1"/>
          <p:nvPr/>
        </p:nvSpPr>
        <p:spPr>
          <a:xfrm>
            <a:off x="2614919" y="1678064"/>
            <a:ext cx="696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 kern="100">
                <a:solidFill>
                  <a:schemeClr val="accent2">
                    <a:lumMod val="7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sz="1800">
                <a:solidFill>
                  <a:schemeClr val="tx1"/>
                </a:solidFill>
                <a:cs typeface="思源黑体 CN Normal" panose="020B0400000000000000" pitchFamily="34" charset="-122"/>
                <a:sym typeface="+mn-lt"/>
              </a:rPr>
              <a:t>发明专利</a:t>
            </a:r>
            <a:r>
              <a:rPr lang="en-US" altLang="zh-CN" sz="1800" kern="1200">
                <a:gradFill flip="none" rotWithShape="1">
                  <a:gsLst>
                    <a:gs pos="0">
                      <a:schemeClr val="accent3"/>
                    </a:gs>
                    <a:gs pos="64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  <a:sym typeface="+mn-lt"/>
              </a:rPr>
              <a:t>32</a:t>
            </a:r>
            <a:r>
              <a:rPr lang="zh-CN" altLang="en-US" sz="1800" kern="1200">
                <a:gradFill flip="none" rotWithShape="1">
                  <a:gsLst>
                    <a:gs pos="0">
                      <a:schemeClr val="accent3"/>
                    </a:gs>
                    <a:gs pos="64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  <a:sym typeface="+mn-lt"/>
              </a:rPr>
              <a:t>项、</a:t>
            </a:r>
            <a:r>
              <a:rPr lang="zh-CN" altLang="en-US" sz="1800">
                <a:solidFill>
                  <a:schemeClr val="tx1"/>
                </a:solidFill>
                <a:cs typeface="思源黑体 CN Normal" panose="020B0400000000000000" pitchFamily="34" charset="-122"/>
                <a:sym typeface="+mn-lt"/>
              </a:rPr>
              <a:t>国家级技术规范</a:t>
            </a:r>
            <a:r>
              <a:rPr lang="en-US" altLang="zh-CN" sz="1800" kern="1200">
                <a:gradFill flip="none" rotWithShape="1">
                  <a:gsLst>
                    <a:gs pos="0">
                      <a:schemeClr val="accent3"/>
                    </a:gs>
                    <a:gs pos="64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  <a:sym typeface="+mn-lt"/>
              </a:rPr>
              <a:t>3</a:t>
            </a:r>
            <a:r>
              <a:rPr lang="zh-CN" altLang="en-US" sz="1800" kern="1200">
                <a:gradFill flip="none" rotWithShape="1">
                  <a:gsLst>
                    <a:gs pos="0">
                      <a:schemeClr val="accent3"/>
                    </a:gs>
                    <a:gs pos="64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  <a:sym typeface="+mn-lt"/>
              </a:rPr>
              <a:t>项、</a:t>
            </a:r>
            <a:r>
              <a:rPr lang="zh-CN" altLang="en-US" sz="1800">
                <a:solidFill>
                  <a:schemeClr val="tx1"/>
                </a:solidFill>
                <a:cs typeface="思源黑体 CN Normal" panose="020B0400000000000000" pitchFamily="34" charset="-122"/>
                <a:sym typeface="+mn-lt"/>
              </a:rPr>
              <a:t>发表论文</a:t>
            </a:r>
            <a:r>
              <a:rPr lang="en-US" altLang="zh-CN" sz="1800" kern="1200">
                <a:gradFill flip="none" rotWithShape="1">
                  <a:gsLst>
                    <a:gs pos="0">
                      <a:schemeClr val="accent3"/>
                    </a:gs>
                    <a:gs pos="64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  <a:sym typeface="+mn-lt"/>
              </a:rPr>
              <a:t>3</a:t>
            </a:r>
            <a:r>
              <a:rPr lang="zh-CN" altLang="en-US" sz="1800" kern="1200">
                <a:gradFill flip="none" rotWithShape="1">
                  <a:gsLst>
                    <a:gs pos="0">
                      <a:schemeClr val="accent3"/>
                    </a:gs>
                    <a:gs pos="64000">
                      <a:schemeClr val="accent1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  <a:sym typeface="+mn-lt"/>
              </a:rPr>
              <a:t>篇、并获得</a:t>
            </a:r>
            <a:r>
              <a:rPr lang="zh-CN" altLang="en-US" sz="1800">
                <a:solidFill>
                  <a:schemeClr val="tx1"/>
                </a:solidFill>
                <a:cs typeface="思源黑体 CN Normal" panose="020B0400000000000000" pitchFamily="34" charset="-122"/>
                <a:sym typeface="+mn-lt"/>
              </a:rPr>
              <a:t>专利奖</a:t>
            </a:r>
            <a:endParaRPr lang="zh-CN" altLang="en-US" sz="1800" dirty="0">
              <a:solidFill>
                <a:schemeClr val="tx1"/>
              </a:solidFill>
              <a:cs typeface="思源黑体 CN Normal" panose="020B0400000000000000" pitchFamily="34" charset="-122"/>
              <a:sym typeface="+mn-lt"/>
            </a:endParaRPr>
          </a:p>
        </p:txBody>
      </p:sp>
      <p:grpSp>
        <p:nvGrpSpPr>
          <p:cNvPr id="220" name="组合 219"/>
          <p:cNvGrpSpPr/>
          <p:nvPr/>
        </p:nvGrpSpPr>
        <p:grpSpPr>
          <a:xfrm>
            <a:off x="2323547" y="1235237"/>
            <a:ext cx="7544906" cy="852017"/>
            <a:chOff x="2290245" y="1235237"/>
            <a:chExt cx="7544906" cy="852017"/>
          </a:xfrm>
        </p:grpSpPr>
        <p:sp>
          <p:nvSpPr>
            <p:cNvPr id="155" name="任意多边形: 形状 154"/>
            <p:cNvSpPr/>
            <p:nvPr/>
          </p:nvSpPr>
          <p:spPr bwMode="auto">
            <a:xfrm>
              <a:off x="9356652" y="1235237"/>
              <a:ext cx="478499" cy="852017"/>
            </a:xfrm>
            <a:custGeom>
              <a:avLst/>
              <a:gdLst>
                <a:gd name="connsiteX0" fmla="*/ 254754 w 624576"/>
                <a:gd name="connsiteY0" fmla="*/ 1018361 h 1112120"/>
                <a:gd name="connsiteX1" fmla="*/ 258197 w 624576"/>
                <a:gd name="connsiteY1" fmla="*/ 1025306 h 1112120"/>
                <a:gd name="connsiteX2" fmla="*/ 0 w 624576"/>
                <a:gd name="connsiteY2" fmla="*/ 1112120 h 1112120"/>
                <a:gd name="connsiteX3" fmla="*/ 0 w 624576"/>
                <a:gd name="connsiteY3" fmla="*/ 1084340 h 1112120"/>
                <a:gd name="connsiteX4" fmla="*/ 254754 w 624576"/>
                <a:gd name="connsiteY4" fmla="*/ 1018361 h 1112120"/>
                <a:gd name="connsiteX5" fmla="*/ 327433 w 624576"/>
                <a:gd name="connsiteY5" fmla="*/ 977973 h 1112120"/>
                <a:gd name="connsiteX6" fmla="*/ 451483 w 624576"/>
                <a:gd name="connsiteY6" fmla="*/ 995283 h 1112120"/>
                <a:gd name="connsiteX7" fmla="*/ 399555 w 624576"/>
                <a:gd name="connsiteY7" fmla="*/ 1035671 h 1112120"/>
                <a:gd name="connsiteX8" fmla="*/ 275505 w 624576"/>
                <a:gd name="connsiteY8" fmla="*/ 1022689 h 1112120"/>
                <a:gd name="connsiteX9" fmla="*/ 535145 w 624576"/>
                <a:gd name="connsiteY9" fmla="*/ 884214 h 1112120"/>
                <a:gd name="connsiteX10" fmla="*/ 493314 w 624576"/>
                <a:gd name="connsiteY10" fmla="*/ 936142 h 1112120"/>
                <a:gd name="connsiteX11" fmla="*/ 364937 w 624576"/>
                <a:gd name="connsiteY11" fmla="*/ 946239 h 1112120"/>
                <a:gd name="connsiteX12" fmla="*/ 406768 w 624576"/>
                <a:gd name="connsiteY12" fmla="*/ 894311 h 1112120"/>
                <a:gd name="connsiteX13" fmla="*/ 320221 w 624576"/>
                <a:gd name="connsiteY13" fmla="*/ 832286 h 1112120"/>
                <a:gd name="connsiteX14" fmla="*/ 310124 w 624576"/>
                <a:gd name="connsiteY14" fmla="*/ 960664 h 1112120"/>
                <a:gd name="connsiteX15" fmla="*/ 258196 w 624576"/>
                <a:gd name="connsiteY15" fmla="*/ 1001052 h 1112120"/>
                <a:gd name="connsiteX16" fmla="*/ 268293 w 624576"/>
                <a:gd name="connsiteY16" fmla="*/ 877002 h 1112120"/>
                <a:gd name="connsiteX17" fmla="*/ 589959 w 624576"/>
                <a:gd name="connsiteY17" fmla="*/ 755837 h 1112120"/>
                <a:gd name="connsiteX18" fmla="*/ 562553 w 624576"/>
                <a:gd name="connsiteY18" fmla="*/ 817862 h 1112120"/>
                <a:gd name="connsiteX19" fmla="*/ 441387 w 624576"/>
                <a:gd name="connsiteY19" fmla="*/ 856808 h 1112120"/>
                <a:gd name="connsiteX20" fmla="*/ 473121 w 624576"/>
                <a:gd name="connsiteY20" fmla="*/ 794783 h 1112120"/>
                <a:gd name="connsiteX21" fmla="*/ 372149 w 624576"/>
                <a:gd name="connsiteY21" fmla="*/ 752952 h 1112120"/>
                <a:gd name="connsiteX22" fmla="*/ 389458 w 624576"/>
                <a:gd name="connsiteY22" fmla="*/ 877002 h 1112120"/>
                <a:gd name="connsiteX23" fmla="*/ 344742 w 624576"/>
                <a:gd name="connsiteY23" fmla="*/ 931814 h 1112120"/>
                <a:gd name="connsiteX24" fmla="*/ 330318 w 624576"/>
                <a:gd name="connsiteY24" fmla="*/ 807765 h 1112120"/>
                <a:gd name="connsiteX25" fmla="*/ 406767 w 624576"/>
                <a:gd name="connsiteY25" fmla="*/ 666406 h 1112120"/>
                <a:gd name="connsiteX26" fmla="*/ 448598 w 624576"/>
                <a:gd name="connsiteY26" fmla="*/ 783243 h 1112120"/>
                <a:gd name="connsiteX27" fmla="*/ 416864 w 624576"/>
                <a:gd name="connsiteY27" fmla="*/ 842383 h 1112120"/>
                <a:gd name="connsiteX28" fmla="*/ 376476 w 624576"/>
                <a:gd name="connsiteY28" fmla="*/ 725546 h 1112120"/>
                <a:gd name="connsiteX29" fmla="*/ 620249 w 624576"/>
                <a:gd name="connsiteY29" fmla="*/ 624575 h 1112120"/>
                <a:gd name="connsiteX30" fmla="*/ 602940 w 624576"/>
                <a:gd name="connsiteY30" fmla="*/ 686601 h 1112120"/>
                <a:gd name="connsiteX31" fmla="*/ 496199 w 624576"/>
                <a:gd name="connsiteY31" fmla="*/ 750068 h 1112120"/>
                <a:gd name="connsiteX32" fmla="*/ 510623 w 624576"/>
                <a:gd name="connsiteY32" fmla="*/ 683716 h 1112120"/>
                <a:gd name="connsiteX33" fmla="*/ 421192 w 624576"/>
                <a:gd name="connsiteY33" fmla="*/ 569762 h 1112120"/>
                <a:gd name="connsiteX34" fmla="*/ 486103 w 624576"/>
                <a:gd name="connsiteY34" fmla="*/ 676503 h 1112120"/>
                <a:gd name="connsiteX35" fmla="*/ 468794 w 624576"/>
                <a:gd name="connsiteY35" fmla="*/ 742855 h 1112120"/>
                <a:gd name="connsiteX36" fmla="*/ 403883 w 624576"/>
                <a:gd name="connsiteY36" fmla="*/ 634672 h 1112120"/>
                <a:gd name="connsiteX37" fmla="*/ 624576 w 624576"/>
                <a:gd name="connsiteY37" fmla="*/ 486101 h 1112120"/>
                <a:gd name="connsiteX38" fmla="*/ 620249 w 624576"/>
                <a:gd name="connsiteY38" fmla="*/ 552454 h 1112120"/>
                <a:gd name="connsiteX39" fmla="*/ 523605 w 624576"/>
                <a:gd name="connsiteY39" fmla="*/ 634673 h 1112120"/>
                <a:gd name="connsiteX40" fmla="*/ 527932 w 624576"/>
                <a:gd name="connsiteY40" fmla="*/ 569763 h 1112120"/>
                <a:gd name="connsiteX41" fmla="*/ 416865 w 624576"/>
                <a:gd name="connsiteY41" fmla="*/ 476004 h 1112120"/>
                <a:gd name="connsiteX42" fmla="*/ 503411 w 624576"/>
                <a:gd name="connsiteY42" fmla="*/ 566878 h 1112120"/>
                <a:gd name="connsiteX43" fmla="*/ 500526 w 624576"/>
                <a:gd name="connsiteY43" fmla="*/ 634672 h 1112120"/>
                <a:gd name="connsiteX44" fmla="*/ 413980 w 624576"/>
                <a:gd name="connsiteY44" fmla="*/ 542356 h 1112120"/>
                <a:gd name="connsiteX45" fmla="*/ 393786 w 624576"/>
                <a:gd name="connsiteY45" fmla="*/ 383688 h 1112120"/>
                <a:gd name="connsiteX46" fmla="*/ 496199 w 624576"/>
                <a:gd name="connsiteY46" fmla="*/ 455810 h 1112120"/>
                <a:gd name="connsiteX47" fmla="*/ 506296 w 624576"/>
                <a:gd name="connsiteY47" fmla="*/ 520720 h 1112120"/>
                <a:gd name="connsiteX48" fmla="*/ 403883 w 624576"/>
                <a:gd name="connsiteY48" fmla="*/ 452925 h 1112120"/>
                <a:gd name="connsiteX49" fmla="*/ 597169 w 624576"/>
                <a:gd name="connsiteY49" fmla="*/ 349070 h 1112120"/>
                <a:gd name="connsiteX50" fmla="*/ 607266 w 624576"/>
                <a:gd name="connsiteY50" fmla="*/ 418308 h 1112120"/>
                <a:gd name="connsiteX51" fmla="*/ 530817 w 624576"/>
                <a:gd name="connsiteY51" fmla="*/ 517836 h 1112120"/>
                <a:gd name="connsiteX52" fmla="*/ 520720 w 624576"/>
                <a:gd name="connsiteY52" fmla="*/ 452926 h 1112120"/>
                <a:gd name="connsiteX53" fmla="*/ 347628 w 624576"/>
                <a:gd name="connsiteY53" fmla="*/ 300027 h 1112120"/>
                <a:gd name="connsiteX54" fmla="*/ 465908 w 624576"/>
                <a:gd name="connsiteY54" fmla="*/ 349070 h 1112120"/>
                <a:gd name="connsiteX55" fmla="*/ 488987 w 624576"/>
                <a:gd name="connsiteY55" fmla="*/ 411095 h 1112120"/>
                <a:gd name="connsiteX56" fmla="*/ 372149 w 624576"/>
                <a:gd name="connsiteY56" fmla="*/ 362052 h 1112120"/>
                <a:gd name="connsiteX57" fmla="*/ 540915 w 624576"/>
                <a:gd name="connsiteY57" fmla="*/ 223577 h 1112120"/>
                <a:gd name="connsiteX58" fmla="*/ 565437 w 624576"/>
                <a:gd name="connsiteY58" fmla="*/ 287045 h 1112120"/>
                <a:gd name="connsiteX59" fmla="*/ 513509 w 624576"/>
                <a:gd name="connsiteY59" fmla="*/ 400997 h 1112120"/>
                <a:gd name="connsiteX60" fmla="*/ 488987 w 624576"/>
                <a:gd name="connsiteY60" fmla="*/ 338972 h 1112120"/>
                <a:gd name="connsiteX61" fmla="*/ 289930 w 624576"/>
                <a:gd name="connsiteY61" fmla="*/ 223577 h 1112120"/>
                <a:gd name="connsiteX62" fmla="*/ 413980 w 624576"/>
                <a:gd name="connsiteY62" fmla="*/ 248099 h 1112120"/>
                <a:gd name="connsiteX63" fmla="*/ 451483 w 624576"/>
                <a:gd name="connsiteY63" fmla="*/ 304354 h 1112120"/>
                <a:gd name="connsiteX64" fmla="*/ 327433 w 624576"/>
                <a:gd name="connsiteY64" fmla="*/ 282718 h 1112120"/>
                <a:gd name="connsiteX65" fmla="*/ 341858 w 624576"/>
                <a:gd name="connsiteY65" fmla="*/ 161553 h 1112120"/>
                <a:gd name="connsiteX66" fmla="*/ 389459 w 624576"/>
                <a:gd name="connsiteY66" fmla="*/ 206269 h 1112120"/>
                <a:gd name="connsiteX67" fmla="*/ 262524 w 624576"/>
                <a:gd name="connsiteY67" fmla="*/ 213481 h 1112120"/>
                <a:gd name="connsiteX68" fmla="*/ 217808 w 624576"/>
                <a:gd name="connsiteY68" fmla="*/ 165881 h 1112120"/>
                <a:gd name="connsiteX69" fmla="*/ 461580 w 624576"/>
                <a:gd name="connsiteY69" fmla="*/ 109625 h 1112120"/>
                <a:gd name="connsiteX70" fmla="*/ 500526 w 624576"/>
                <a:gd name="connsiteY70" fmla="*/ 165880 h 1112120"/>
                <a:gd name="connsiteX71" fmla="*/ 473120 w 624576"/>
                <a:gd name="connsiteY71" fmla="*/ 289930 h 1112120"/>
                <a:gd name="connsiteX72" fmla="*/ 434174 w 624576"/>
                <a:gd name="connsiteY72" fmla="*/ 235118 h 1112120"/>
                <a:gd name="connsiteX73" fmla="*/ 289930 w 624576"/>
                <a:gd name="connsiteY73" fmla="*/ 103855 h 1112120"/>
                <a:gd name="connsiteX74" fmla="*/ 324549 w 624576"/>
                <a:gd name="connsiteY74" fmla="*/ 138473 h 1112120"/>
                <a:gd name="connsiteX75" fmla="*/ 235118 w 624576"/>
                <a:gd name="connsiteY75" fmla="*/ 141358 h 1112120"/>
                <a:gd name="connsiteX76" fmla="*/ 200499 w 624576"/>
                <a:gd name="connsiteY76" fmla="*/ 106740 h 1112120"/>
                <a:gd name="connsiteX77" fmla="*/ 362052 w 624576"/>
                <a:gd name="connsiteY77" fmla="*/ 17309 h 1112120"/>
                <a:gd name="connsiteX78" fmla="*/ 409653 w 624576"/>
                <a:gd name="connsiteY78" fmla="*/ 64909 h 1112120"/>
                <a:gd name="connsiteX79" fmla="*/ 406768 w 624576"/>
                <a:gd name="connsiteY79" fmla="*/ 190402 h 1112120"/>
                <a:gd name="connsiteX80" fmla="*/ 359167 w 624576"/>
                <a:gd name="connsiteY80" fmla="*/ 144244 h 1112120"/>
                <a:gd name="connsiteX81" fmla="*/ 302912 w 624576"/>
                <a:gd name="connsiteY81" fmla="*/ 0 h 1112120"/>
                <a:gd name="connsiteX82" fmla="*/ 337531 w 624576"/>
                <a:gd name="connsiteY82" fmla="*/ 34618 h 1112120"/>
                <a:gd name="connsiteX83" fmla="*/ 337531 w 624576"/>
                <a:gd name="connsiteY83" fmla="*/ 124050 h 1112120"/>
                <a:gd name="connsiteX84" fmla="*/ 302912 w 624576"/>
                <a:gd name="connsiteY84" fmla="*/ 89431 h 111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24576" h="1112120">
                  <a:moveTo>
                    <a:pt x="254754" y="1018361"/>
                  </a:moveTo>
                  <a:lnTo>
                    <a:pt x="258197" y="1025306"/>
                  </a:lnTo>
                  <a:cubicBezTo>
                    <a:pt x="182459" y="1073922"/>
                    <a:pt x="92951" y="1105175"/>
                    <a:pt x="0" y="1112120"/>
                  </a:cubicBezTo>
                  <a:cubicBezTo>
                    <a:pt x="0" y="1084340"/>
                    <a:pt x="0" y="1084340"/>
                    <a:pt x="0" y="1084340"/>
                  </a:cubicBezTo>
                  <a:cubicBezTo>
                    <a:pt x="86066" y="1084340"/>
                    <a:pt x="175574" y="1063504"/>
                    <a:pt x="254754" y="1018361"/>
                  </a:cubicBezTo>
                  <a:close/>
                  <a:moveTo>
                    <a:pt x="327433" y="977973"/>
                  </a:moveTo>
                  <a:lnTo>
                    <a:pt x="451483" y="995283"/>
                  </a:lnTo>
                  <a:lnTo>
                    <a:pt x="399555" y="1035671"/>
                  </a:lnTo>
                  <a:lnTo>
                    <a:pt x="275505" y="1022689"/>
                  </a:lnTo>
                  <a:close/>
                  <a:moveTo>
                    <a:pt x="535145" y="884214"/>
                  </a:moveTo>
                  <a:lnTo>
                    <a:pt x="493314" y="936142"/>
                  </a:lnTo>
                  <a:lnTo>
                    <a:pt x="364937" y="946239"/>
                  </a:lnTo>
                  <a:lnTo>
                    <a:pt x="406768" y="894311"/>
                  </a:lnTo>
                  <a:close/>
                  <a:moveTo>
                    <a:pt x="320221" y="832286"/>
                  </a:moveTo>
                  <a:lnTo>
                    <a:pt x="310124" y="960664"/>
                  </a:lnTo>
                  <a:lnTo>
                    <a:pt x="258196" y="1001052"/>
                  </a:lnTo>
                  <a:lnTo>
                    <a:pt x="268293" y="877002"/>
                  </a:lnTo>
                  <a:close/>
                  <a:moveTo>
                    <a:pt x="589959" y="755837"/>
                  </a:moveTo>
                  <a:lnTo>
                    <a:pt x="562553" y="817862"/>
                  </a:lnTo>
                  <a:lnTo>
                    <a:pt x="441387" y="856808"/>
                  </a:lnTo>
                  <a:lnTo>
                    <a:pt x="473121" y="794783"/>
                  </a:lnTo>
                  <a:close/>
                  <a:moveTo>
                    <a:pt x="372149" y="752952"/>
                  </a:moveTo>
                  <a:lnTo>
                    <a:pt x="389458" y="877002"/>
                  </a:lnTo>
                  <a:lnTo>
                    <a:pt x="344742" y="931814"/>
                  </a:lnTo>
                  <a:lnTo>
                    <a:pt x="330318" y="807765"/>
                  </a:lnTo>
                  <a:close/>
                  <a:moveTo>
                    <a:pt x="406767" y="666406"/>
                  </a:moveTo>
                  <a:lnTo>
                    <a:pt x="448598" y="783243"/>
                  </a:lnTo>
                  <a:lnTo>
                    <a:pt x="416864" y="842383"/>
                  </a:lnTo>
                  <a:lnTo>
                    <a:pt x="376476" y="725546"/>
                  </a:lnTo>
                  <a:close/>
                  <a:moveTo>
                    <a:pt x="620249" y="624575"/>
                  </a:moveTo>
                  <a:lnTo>
                    <a:pt x="602940" y="686601"/>
                  </a:lnTo>
                  <a:lnTo>
                    <a:pt x="496199" y="750068"/>
                  </a:lnTo>
                  <a:lnTo>
                    <a:pt x="510623" y="683716"/>
                  </a:lnTo>
                  <a:close/>
                  <a:moveTo>
                    <a:pt x="421192" y="569762"/>
                  </a:moveTo>
                  <a:lnTo>
                    <a:pt x="486103" y="676503"/>
                  </a:lnTo>
                  <a:lnTo>
                    <a:pt x="468794" y="742855"/>
                  </a:lnTo>
                  <a:lnTo>
                    <a:pt x="403883" y="634672"/>
                  </a:lnTo>
                  <a:close/>
                  <a:moveTo>
                    <a:pt x="624576" y="486101"/>
                  </a:moveTo>
                  <a:lnTo>
                    <a:pt x="620249" y="552454"/>
                  </a:lnTo>
                  <a:lnTo>
                    <a:pt x="523605" y="634673"/>
                  </a:lnTo>
                  <a:lnTo>
                    <a:pt x="527932" y="569763"/>
                  </a:lnTo>
                  <a:close/>
                  <a:moveTo>
                    <a:pt x="416865" y="476004"/>
                  </a:moveTo>
                  <a:lnTo>
                    <a:pt x="503411" y="566878"/>
                  </a:lnTo>
                  <a:lnTo>
                    <a:pt x="500526" y="634672"/>
                  </a:lnTo>
                  <a:lnTo>
                    <a:pt x="413980" y="542356"/>
                  </a:lnTo>
                  <a:close/>
                  <a:moveTo>
                    <a:pt x="393786" y="383688"/>
                  </a:moveTo>
                  <a:lnTo>
                    <a:pt x="496199" y="455810"/>
                  </a:lnTo>
                  <a:lnTo>
                    <a:pt x="506296" y="520720"/>
                  </a:lnTo>
                  <a:lnTo>
                    <a:pt x="403883" y="452925"/>
                  </a:lnTo>
                  <a:close/>
                  <a:moveTo>
                    <a:pt x="597169" y="349070"/>
                  </a:moveTo>
                  <a:lnTo>
                    <a:pt x="607266" y="418308"/>
                  </a:lnTo>
                  <a:lnTo>
                    <a:pt x="530817" y="517836"/>
                  </a:lnTo>
                  <a:lnTo>
                    <a:pt x="520720" y="452926"/>
                  </a:lnTo>
                  <a:close/>
                  <a:moveTo>
                    <a:pt x="347628" y="300027"/>
                  </a:moveTo>
                  <a:lnTo>
                    <a:pt x="465908" y="349070"/>
                  </a:lnTo>
                  <a:lnTo>
                    <a:pt x="488987" y="411095"/>
                  </a:lnTo>
                  <a:lnTo>
                    <a:pt x="372149" y="362052"/>
                  </a:lnTo>
                  <a:close/>
                  <a:moveTo>
                    <a:pt x="540915" y="223577"/>
                  </a:moveTo>
                  <a:lnTo>
                    <a:pt x="565437" y="287045"/>
                  </a:lnTo>
                  <a:lnTo>
                    <a:pt x="513509" y="400997"/>
                  </a:lnTo>
                  <a:lnTo>
                    <a:pt x="488987" y="338972"/>
                  </a:lnTo>
                  <a:close/>
                  <a:moveTo>
                    <a:pt x="289930" y="223577"/>
                  </a:moveTo>
                  <a:lnTo>
                    <a:pt x="413980" y="248099"/>
                  </a:lnTo>
                  <a:lnTo>
                    <a:pt x="451483" y="304354"/>
                  </a:lnTo>
                  <a:lnTo>
                    <a:pt x="327433" y="282718"/>
                  </a:lnTo>
                  <a:close/>
                  <a:moveTo>
                    <a:pt x="341858" y="161553"/>
                  </a:moveTo>
                  <a:lnTo>
                    <a:pt x="389459" y="206269"/>
                  </a:lnTo>
                  <a:lnTo>
                    <a:pt x="262524" y="213481"/>
                  </a:lnTo>
                  <a:lnTo>
                    <a:pt x="217808" y="165881"/>
                  </a:lnTo>
                  <a:close/>
                  <a:moveTo>
                    <a:pt x="461580" y="109625"/>
                  </a:moveTo>
                  <a:lnTo>
                    <a:pt x="500526" y="165880"/>
                  </a:lnTo>
                  <a:lnTo>
                    <a:pt x="473120" y="289930"/>
                  </a:lnTo>
                  <a:lnTo>
                    <a:pt x="434174" y="235118"/>
                  </a:lnTo>
                  <a:close/>
                  <a:moveTo>
                    <a:pt x="289930" y="103855"/>
                  </a:moveTo>
                  <a:lnTo>
                    <a:pt x="324549" y="138473"/>
                  </a:lnTo>
                  <a:lnTo>
                    <a:pt x="235118" y="141358"/>
                  </a:lnTo>
                  <a:lnTo>
                    <a:pt x="200499" y="106740"/>
                  </a:lnTo>
                  <a:close/>
                  <a:moveTo>
                    <a:pt x="362052" y="17309"/>
                  </a:moveTo>
                  <a:lnTo>
                    <a:pt x="409653" y="64909"/>
                  </a:lnTo>
                  <a:lnTo>
                    <a:pt x="406768" y="190402"/>
                  </a:lnTo>
                  <a:lnTo>
                    <a:pt x="359167" y="144244"/>
                  </a:lnTo>
                  <a:close/>
                  <a:moveTo>
                    <a:pt x="302912" y="0"/>
                  </a:moveTo>
                  <a:lnTo>
                    <a:pt x="337531" y="34618"/>
                  </a:lnTo>
                  <a:lnTo>
                    <a:pt x="337531" y="124050"/>
                  </a:lnTo>
                  <a:lnTo>
                    <a:pt x="302912" y="894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/>
            </a:p>
          </p:txBody>
        </p:sp>
        <p:sp>
          <p:nvSpPr>
            <p:cNvPr id="156" name="任意多边形: 形状 155"/>
            <p:cNvSpPr/>
            <p:nvPr/>
          </p:nvSpPr>
          <p:spPr bwMode="auto">
            <a:xfrm>
              <a:off x="2290245" y="1235237"/>
              <a:ext cx="478499" cy="852017"/>
            </a:xfrm>
            <a:custGeom>
              <a:avLst/>
              <a:gdLst>
                <a:gd name="connsiteX0" fmla="*/ 378496 w 634673"/>
                <a:gd name="connsiteY0" fmla="*/ 1022689 h 1116448"/>
                <a:gd name="connsiteX1" fmla="*/ 634673 w 634673"/>
                <a:gd name="connsiteY1" fmla="*/ 1088668 h 1116448"/>
                <a:gd name="connsiteX2" fmla="*/ 631211 w 634673"/>
                <a:gd name="connsiteY2" fmla="*/ 1116448 h 1116448"/>
                <a:gd name="connsiteX3" fmla="*/ 375034 w 634673"/>
                <a:gd name="connsiteY3" fmla="*/ 1029634 h 1116448"/>
                <a:gd name="connsiteX4" fmla="*/ 300028 w 634673"/>
                <a:gd name="connsiteY4" fmla="*/ 982301 h 1116448"/>
                <a:gd name="connsiteX5" fmla="*/ 351956 w 634673"/>
                <a:gd name="connsiteY5" fmla="*/ 1022690 h 1116448"/>
                <a:gd name="connsiteX6" fmla="*/ 223579 w 634673"/>
                <a:gd name="connsiteY6" fmla="*/ 1039999 h 1116448"/>
                <a:gd name="connsiteX7" fmla="*/ 171651 w 634673"/>
                <a:gd name="connsiteY7" fmla="*/ 995283 h 1116448"/>
                <a:gd name="connsiteX8" fmla="*/ 89431 w 634673"/>
                <a:gd name="connsiteY8" fmla="*/ 885657 h 1116448"/>
                <a:gd name="connsiteX9" fmla="*/ 216366 w 634673"/>
                <a:gd name="connsiteY9" fmla="*/ 898639 h 1116448"/>
                <a:gd name="connsiteX10" fmla="*/ 258197 w 634673"/>
                <a:gd name="connsiteY10" fmla="*/ 950567 h 1116448"/>
                <a:gd name="connsiteX11" fmla="*/ 134147 w 634673"/>
                <a:gd name="connsiteY11" fmla="*/ 936143 h 1116448"/>
                <a:gd name="connsiteX12" fmla="*/ 305797 w 634673"/>
                <a:gd name="connsiteY12" fmla="*/ 836614 h 1116448"/>
                <a:gd name="connsiteX13" fmla="*/ 357725 w 634673"/>
                <a:gd name="connsiteY13" fmla="*/ 878445 h 1116448"/>
                <a:gd name="connsiteX14" fmla="*/ 364937 w 634673"/>
                <a:gd name="connsiteY14" fmla="*/ 1005380 h 1116448"/>
                <a:gd name="connsiteX15" fmla="*/ 313009 w 634673"/>
                <a:gd name="connsiteY15" fmla="*/ 960664 h 1116448"/>
                <a:gd name="connsiteX16" fmla="*/ 34619 w 634673"/>
                <a:gd name="connsiteY16" fmla="*/ 760165 h 1116448"/>
                <a:gd name="connsiteX17" fmla="*/ 154342 w 634673"/>
                <a:gd name="connsiteY17" fmla="*/ 799111 h 1116448"/>
                <a:gd name="connsiteX18" fmla="*/ 181748 w 634673"/>
                <a:gd name="connsiteY18" fmla="*/ 856809 h 1116448"/>
                <a:gd name="connsiteX19" fmla="*/ 62025 w 634673"/>
                <a:gd name="connsiteY19" fmla="*/ 819306 h 1116448"/>
                <a:gd name="connsiteX20" fmla="*/ 255312 w 634673"/>
                <a:gd name="connsiteY20" fmla="*/ 757280 h 1116448"/>
                <a:gd name="connsiteX21" fmla="*/ 295701 w 634673"/>
                <a:gd name="connsiteY21" fmla="*/ 809208 h 1116448"/>
                <a:gd name="connsiteX22" fmla="*/ 278392 w 634673"/>
                <a:gd name="connsiteY22" fmla="*/ 933257 h 1116448"/>
                <a:gd name="connsiteX23" fmla="*/ 238003 w 634673"/>
                <a:gd name="connsiteY23" fmla="*/ 881330 h 1116448"/>
                <a:gd name="connsiteX24" fmla="*/ 220694 w 634673"/>
                <a:gd name="connsiteY24" fmla="*/ 667849 h 1116448"/>
                <a:gd name="connsiteX25" fmla="*/ 248100 w 634673"/>
                <a:gd name="connsiteY25" fmla="*/ 729874 h 1116448"/>
                <a:gd name="connsiteX26" fmla="*/ 206269 w 634673"/>
                <a:gd name="connsiteY26" fmla="*/ 846711 h 1116448"/>
                <a:gd name="connsiteX27" fmla="*/ 175978 w 634673"/>
                <a:gd name="connsiteY27" fmla="*/ 784687 h 1116448"/>
                <a:gd name="connsiteX28" fmla="*/ 2885 w 634673"/>
                <a:gd name="connsiteY28" fmla="*/ 626018 h 1116448"/>
                <a:gd name="connsiteX29" fmla="*/ 113954 w 634673"/>
                <a:gd name="connsiteY29" fmla="*/ 688043 h 1116448"/>
                <a:gd name="connsiteX30" fmla="*/ 131263 w 634673"/>
                <a:gd name="connsiteY30" fmla="*/ 754395 h 1116448"/>
                <a:gd name="connsiteX31" fmla="*/ 20194 w 634673"/>
                <a:gd name="connsiteY31" fmla="*/ 690928 h 1116448"/>
                <a:gd name="connsiteX32" fmla="*/ 203385 w 634673"/>
                <a:gd name="connsiteY32" fmla="*/ 574090 h 1116448"/>
                <a:gd name="connsiteX33" fmla="*/ 220694 w 634673"/>
                <a:gd name="connsiteY33" fmla="*/ 639000 h 1116448"/>
                <a:gd name="connsiteX34" fmla="*/ 154341 w 634673"/>
                <a:gd name="connsiteY34" fmla="*/ 747183 h 1116448"/>
                <a:gd name="connsiteX35" fmla="*/ 137032 w 634673"/>
                <a:gd name="connsiteY35" fmla="*/ 680831 h 1116448"/>
                <a:gd name="connsiteX36" fmla="*/ 0 w 634673"/>
                <a:gd name="connsiteY36" fmla="*/ 487544 h 1116448"/>
                <a:gd name="connsiteX37" fmla="*/ 96644 w 634673"/>
                <a:gd name="connsiteY37" fmla="*/ 571206 h 1116448"/>
                <a:gd name="connsiteX38" fmla="*/ 99529 w 634673"/>
                <a:gd name="connsiteY38" fmla="*/ 639000 h 1116448"/>
                <a:gd name="connsiteX39" fmla="*/ 2885 w 634673"/>
                <a:gd name="connsiteY39" fmla="*/ 556781 h 1116448"/>
                <a:gd name="connsiteX40" fmla="*/ 210597 w 634673"/>
                <a:gd name="connsiteY40" fmla="*/ 477447 h 1116448"/>
                <a:gd name="connsiteX41" fmla="*/ 210597 w 634673"/>
                <a:gd name="connsiteY41" fmla="*/ 546684 h 1116448"/>
                <a:gd name="connsiteX42" fmla="*/ 124050 w 634673"/>
                <a:gd name="connsiteY42" fmla="*/ 636115 h 1116448"/>
                <a:gd name="connsiteX43" fmla="*/ 119723 w 634673"/>
                <a:gd name="connsiteY43" fmla="*/ 571206 h 1116448"/>
                <a:gd name="connsiteX44" fmla="*/ 233676 w 634673"/>
                <a:gd name="connsiteY44" fmla="*/ 388016 h 1116448"/>
                <a:gd name="connsiteX45" fmla="*/ 220694 w 634673"/>
                <a:gd name="connsiteY45" fmla="*/ 452926 h 1116448"/>
                <a:gd name="connsiteX46" fmla="*/ 116838 w 634673"/>
                <a:gd name="connsiteY46" fmla="*/ 525048 h 1116448"/>
                <a:gd name="connsiteX47" fmla="*/ 126935 w 634673"/>
                <a:gd name="connsiteY47" fmla="*/ 457253 h 1116448"/>
                <a:gd name="connsiteX48" fmla="*/ 27406 w 634673"/>
                <a:gd name="connsiteY48" fmla="*/ 353398 h 1116448"/>
                <a:gd name="connsiteX49" fmla="*/ 102413 w 634673"/>
                <a:gd name="connsiteY49" fmla="*/ 452927 h 1116448"/>
                <a:gd name="connsiteX50" fmla="*/ 92316 w 634673"/>
                <a:gd name="connsiteY50" fmla="*/ 519279 h 1116448"/>
                <a:gd name="connsiteX51" fmla="*/ 17309 w 634673"/>
                <a:gd name="connsiteY51" fmla="*/ 418308 h 1116448"/>
                <a:gd name="connsiteX52" fmla="*/ 275506 w 634673"/>
                <a:gd name="connsiteY52" fmla="*/ 301470 h 1116448"/>
                <a:gd name="connsiteX53" fmla="*/ 250985 w 634673"/>
                <a:gd name="connsiteY53" fmla="*/ 363495 h 1116448"/>
                <a:gd name="connsiteX54" fmla="*/ 134147 w 634673"/>
                <a:gd name="connsiteY54" fmla="*/ 411095 h 1116448"/>
                <a:gd name="connsiteX55" fmla="*/ 158668 w 634673"/>
                <a:gd name="connsiteY55" fmla="*/ 349071 h 1116448"/>
                <a:gd name="connsiteX56" fmla="*/ 334646 w 634673"/>
                <a:gd name="connsiteY56" fmla="*/ 227905 h 1116448"/>
                <a:gd name="connsiteX57" fmla="*/ 300028 w 634673"/>
                <a:gd name="connsiteY57" fmla="*/ 284161 h 1116448"/>
                <a:gd name="connsiteX58" fmla="*/ 175978 w 634673"/>
                <a:gd name="connsiteY58" fmla="*/ 308682 h 1116448"/>
                <a:gd name="connsiteX59" fmla="*/ 210596 w 634673"/>
                <a:gd name="connsiteY59" fmla="*/ 249542 h 1116448"/>
                <a:gd name="connsiteX60" fmla="*/ 82220 w 634673"/>
                <a:gd name="connsiteY60" fmla="*/ 225020 h 1116448"/>
                <a:gd name="connsiteX61" fmla="*/ 134148 w 634673"/>
                <a:gd name="connsiteY61" fmla="*/ 338973 h 1116448"/>
                <a:gd name="connsiteX62" fmla="*/ 109626 w 634673"/>
                <a:gd name="connsiteY62" fmla="*/ 400997 h 1116448"/>
                <a:gd name="connsiteX63" fmla="*/ 57698 w 634673"/>
                <a:gd name="connsiteY63" fmla="*/ 287045 h 1116448"/>
                <a:gd name="connsiteX64" fmla="*/ 282718 w 634673"/>
                <a:gd name="connsiteY64" fmla="*/ 162996 h 1116448"/>
                <a:gd name="connsiteX65" fmla="*/ 409653 w 634673"/>
                <a:gd name="connsiteY65" fmla="*/ 165881 h 1116448"/>
                <a:gd name="connsiteX66" fmla="*/ 362052 w 634673"/>
                <a:gd name="connsiteY66" fmla="*/ 214924 h 1116448"/>
                <a:gd name="connsiteX67" fmla="*/ 233675 w 634673"/>
                <a:gd name="connsiteY67" fmla="*/ 210597 h 1116448"/>
                <a:gd name="connsiteX68" fmla="*/ 161554 w 634673"/>
                <a:gd name="connsiteY68" fmla="*/ 113953 h 1116448"/>
                <a:gd name="connsiteX69" fmla="*/ 188960 w 634673"/>
                <a:gd name="connsiteY69" fmla="*/ 235118 h 1116448"/>
                <a:gd name="connsiteX70" fmla="*/ 151456 w 634673"/>
                <a:gd name="connsiteY70" fmla="*/ 291373 h 1116448"/>
                <a:gd name="connsiteX71" fmla="*/ 124050 w 634673"/>
                <a:gd name="connsiteY71" fmla="*/ 170208 h 1116448"/>
                <a:gd name="connsiteX72" fmla="*/ 334647 w 634673"/>
                <a:gd name="connsiteY72" fmla="*/ 108183 h 1116448"/>
                <a:gd name="connsiteX73" fmla="*/ 426963 w 634673"/>
                <a:gd name="connsiteY73" fmla="*/ 108183 h 1116448"/>
                <a:gd name="connsiteX74" fmla="*/ 392344 w 634673"/>
                <a:gd name="connsiteY74" fmla="*/ 142802 h 1116448"/>
                <a:gd name="connsiteX75" fmla="*/ 300028 w 634673"/>
                <a:gd name="connsiteY75" fmla="*/ 138475 h 1116448"/>
                <a:gd name="connsiteX76" fmla="*/ 261082 w 634673"/>
                <a:gd name="connsiteY76" fmla="*/ 21637 h 1116448"/>
                <a:gd name="connsiteX77" fmla="*/ 265409 w 634673"/>
                <a:gd name="connsiteY77" fmla="*/ 145687 h 1116448"/>
                <a:gd name="connsiteX78" fmla="*/ 216366 w 634673"/>
                <a:gd name="connsiteY78" fmla="*/ 194730 h 1116448"/>
                <a:gd name="connsiteX79" fmla="*/ 216366 w 634673"/>
                <a:gd name="connsiteY79" fmla="*/ 66352 h 1116448"/>
                <a:gd name="connsiteX80" fmla="*/ 320222 w 634673"/>
                <a:gd name="connsiteY80" fmla="*/ 0 h 1116448"/>
                <a:gd name="connsiteX81" fmla="*/ 320222 w 634673"/>
                <a:gd name="connsiteY81" fmla="*/ 93758 h 1116448"/>
                <a:gd name="connsiteX82" fmla="*/ 285603 w 634673"/>
                <a:gd name="connsiteY82" fmla="*/ 128377 h 1116448"/>
                <a:gd name="connsiteX83" fmla="*/ 285603 w 634673"/>
                <a:gd name="connsiteY83" fmla="*/ 34618 h 111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34673" h="1116448">
                  <a:moveTo>
                    <a:pt x="378496" y="1022689"/>
                  </a:moveTo>
                  <a:cubicBezTo>
                    <a:pt x="458118" y="1067832"/>
                    <a:pt x="544665" y="1088668"/>
                    <a:pt x="634673" y="1088668"/>
                  </a:cubicBezTo>
                  <a:cubicBezTo>
                    <a:pt x="631211" y="1116448"/>
                    <a:pt x="631211" y="1116448"/>
                    <a:pt x="631211" y="1116448"/>
                  </a:cubicBezTo>
                  <a:cubicBezTo>
                    <a:pt x="541203" y="1109503"/>
                    <a:pt x="451195" y="1078250"/>
                    <a:pt x="375034" y="1029634"/>
                  </a:cubicBezTo>
                  <a:close/>
                  <a:moveTo>
                    <a:pt x="300028" y="982301"/>
                  </a:moveTo>
                  <a:lnTo>
                    <a:pt x="351956" y="1022690"/>
                  </a:lnTo>
                  <a:lnTo>
                    <a:pt x="223579" y="1039999"/>
                  </a:lnTo>
                  <a:lnTo>
                    <a:pt x="171651" y="995283"/>
                  </a:lnTo>
                  <a:close/>
                  <a:moveTo>
                    <a:pt x="89431" y="885657"/>
                  </a:moveTo>
                  <a:lnTo>
                    <a:pt x="216366" y="898639"/>
                  </a:lnTo>
                  <a:lnTo>
                    <a:pt x="258197" y="950567"/>
                  </a:lnTo>
                  <a:lnTo>
                    <a:pt x="134147" y="936143"/>
                  </a:lnTo>
                  <a:close/>
                  <a:moveTo>
                    <a:pt x="305797" y="836614"/>
                  </a:moveTo>
                  <a:lnTo>
                    <a:pt x="357725" y="878445"/>
                  </a:lnTo>
                  <a:lnTo>
                    <a:pt x="364937" y="1005380"/>
                  </a:lnTo>
                  <a:lnTo>
                    <a:pt x="313009" y="960664"/>
                  </a:lnTo>
                  <a:close/>
                  <a:moveTo>
                    <a:pt x="34619" y="760165"/>
                  </a:moveTo>
                  <a:lnTo>
                    <a:pt x="154342" y="799111"/>
                  </a:lnTo>
                  <a:lnTo>
                    <a:pt x="181748" y="856809"/>
                  </a:lnTo>
                  <a:lnTo>
                    <a:pt x="62025" y="819306"/>
                  </a:lnTo>
                  <a:close/>
                  <a:moveTo>
                    <a:pt x="255312" y="757280"/>
                  </a:moveTo>
                  <a:lnTo>
                    <a:pt x="295701" y="809208"/>
                  </a:lnTo>
                  <a:lnTo>
                    <a:pt x="278392" y="933257"/>
                  </a:lnTo>
                  <a:lnTo>
                    <a:pt x="238003" y="881330"/>
                  </a:lnTo>
                  <a:close/>
                  <a:moveTo>
                    <a:pt x="220694" y="667849"/>
                  </a:moveTo>
                  <a:lnTo>
                    <a:pt x="248100" y="729874"/>
                  </a:lnTo>
                  <a:lnTo>
                    <a:pt x="206269" y="846711"/>
                  </a:lnTo>
                  <a:lnTo>
                    <a:pt x="175978" y="784687"/>
                  </a:lnTo>
                  <a:close/>
                  <a:moveTo>
                    <a:pt x="2885" y="626018"/>
                  </a:moveTo>
                  <a:lnTo>
                    <a:pt x="113954" y="688043"/>
                  </a:lnTo>
                  <a:lnTo>
                    <a:pt x="131263" y="754395"/>
                  </a:lnTo>
                  <a:lnTo>
                    <a:pt x="20194" y="690928"/>
                  </a:lnTo>
                  <a:close/>
                  <a:moveTo>
                    <a:pt x="203385" y="574090"/>
                  </a:moveTo>
                  <a:lnTo>
                    <a:pt x="220694" y="639000"/>
                  </a:lnTo>
                  <a:lnTo>
                    <a:pt x="154341" y="747183"/>
                  </a:lnTo>
                  <a:lnTo>
                    <a:pt x="137032" y="680831"/>
                  </a:lnTo>
                  <a:close/>
                  <a:moveTo>
                    <a:pt x="0" y="487544"/>
                  </a:moveTo>
                  <a:lnTo>
                    <a:pt x="96644" y="571206"/>
                  </a:lnTo>
                  <a:lnTo>
                    <a:pt x="99529" y="639000"/>
                  </a:lnTo>
                  <a:lnTo>
                    <a:pt x="2885" y="556781"/>
                  </a:lnTo>
                  <a:close/>
                  <a:moveTo>
                    <a:pt x="210597" y="477447"/>
                  </a:moveTo>
                  <a:lnTo>
                    <a:pt x="210597" y="546684"/>
                  </a:lnTo>
                  <a:lnTo>
                    <a:pt x="124050" y="636115"/>
                  </a:lnTo>
                  <a:lnTo>
                    <a:pt x="119723" y="571206"/>
                  </a:lnTo>
                  <a:close/>
                  <a:moveTo>
                    <a:pt x="233676" y="388016"/>
                  </a:moveTo>
                  <a:lnTo>
                    <a:pt x="220694" y="452926"/>
                  </a:lnTo>
                  <a:lnTo>
                    <a:pt x="116838" y="525048"/>
                  </a:lnTo>
                  <a:lnTo>
                    <a:pt x="126935" y="457253"/>
                  </a:lnTo>
                  <a:close/>
                  <a:moveTo>
                    <a:pt x="27406" y="353398"/>
                  </a:moveTo>
                  <a:lnTo>
                    <a:pt x="102413" y="452927"/>
                  </a:lnTo>
                  <a:lnTo>
                    <a:pt x="92316" y="519279"/>
                  </a:lnTo>
                  <a:lnTo>
                    <a:pt x="17309" y="418308"/>
                  </a:lnTo>
                  <a:close/>
                  <a:moveTo>
                    <a:pt x="275506" y="301470"/>
                  </a:moveTo>
                  <a:lnTo>
                    <a:pt x="250985" y="363495"/>
                  </a:lnTo>
                  <a:lnTo>
                    <a:pt x="134147" y="411095"/>
                  </a:lnTo>
                  <a:lnTo>
                    <a:pt x="158668" y="349071"/>
                  </a:lnTo>
                  <a:close/>
                  <a:moveTo>
                    <a:pt x="334646" y="227905"/>
                  </a:moveTo>
                  <a:lnTo>
                    <a:pt x="300028" y="284161"/>
                  </a:lnTo>
                  <a:lnTo>
                    <a:pt x="175978" y="308682"/>
                  </a:lnTo>
                  <a:lnTo>
                    <a:pt x="210596" y="249542"/>
                  </a:lnTo>
                  <a:close/>
                  <a:moveTo>
                    <a:pt x="82220" y="225020"/>
                  </a:moveTo>
                  <a:lnTo>
                    <a:pt x="134148" y="338973"/>
                  </a:lnTo>
                  <a:lnTo>
                    <a:pt x="109626" y="400997"/>
                  </a:lnTo>
                  <a:lnTo>
                    <a:pt x="57698" y="287045"/>
                  </a:lnTo>
                  <a:close/>
                  <a:moveTo>
                    <a:pt x="282718" y="162996"/>
                  </a:moveTo>
                  <a:lnTo>
                    <a:pt x="409653" y="165881"/>
                  </a:lnTo>
                  <a:lnTo>
                    <a:pt x="362052" y="214924"/>
                  </a:lnTo>
                  <a:lnTo>
                    <a:pt x="233675" y="210597"/>
                  </a:lnTo>
                  <a:close/>
                  <a:moveTo>
                    <a:pt x="161554" y="113953"/>
                  </a:moveTo>
                  <a:lnTo>
                    <a:pt x="188960" y="235118"/>
                  </a:lnTo>
                  <a:lnTo>
                    <a:pt x="151456" y="291373"/>
                  </a:lnTo>
                  <a:lnTo>
                    <a:pt x="124050" y="170208"/>
                  </a:lnTo>
                  <a:close/>
                  <a:moveTo>
                    <a:pt x="334647" y="108183"/>
                  </a:moveTo>
                  <a:lnTo>
                    <a:pt x="426963" y="108183"/>
                  </a:lnTo>
                  <a:lnTo>
                    <a:pt x="392344" y="142802"/>
                  </a:lnTo>
                  <a:lnTo>
                    <a:pt x="300028" y="138475"/>
                  </a:lnTo>
                  <a:close/>
                  <a:moveTo>
                    <a:pt x="261082" y="21637"/>
                  </a:moveTo>
                  <a:lnTo>
                    <a:pt x="265409" y="145687"/>
                  </a:lnTo>
                  <a:lnTo>
                    <a:pt x="216366" y="194730"/>
                  </a:lnTo>
                  <a:lnTo>
                    <a:pt x="216366" y="66352"/>
                  </a:lnTo>
                  <a:close/>
                  <a:moveTo>
                    <a:pt x="320222" y="0"/>
                  </a:moveTo>
                  <a:lnTo>
                    <a:pt x="320222" y="93758"/>
                  </a:lnTo>
                  <a:lnTo>
                    <a:pt x="285603" y="128377"/>
                  </a:lnTo>
                  <a:lnTo>
                    <a:pt x="285603" y="346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4848" y="6038723"/>
            <a:ext cx="12022304" cy="317100"/>
            <a:chOff x="6176741" y="2051096"/>
            <a:chExt cx="2682860" cy="159765"/>
          </a:xfrm>
          <a:effectLst>
            <a:outerShdw blurRad="139700" dist="63500" dir="5400000" sx="80000" sy="80000" algn="t" rotWithShape="0">
              <a:schemeClr val="bg1">
                <a:lumMod val="50000"/>
                <a:alpha val="51000"/>
              </a:schemeClr>
            </a:outerShdw>
          </a:effectLst>
        </p:grpSpPr>
        <p:sp>
          <p:nvSpPr>
            <p:cNvPr id="101" name="矩形 100"/>
            <p:cNvSpPr/>
            <p:nvPr/>
          </p:nvSpPr>
          <p:spPr>
            <a:xfrm>
              <a:off x="6176742" y="2177553"/>
              <a:ext cx="2682859" cy="33308"/>
            </a:xfrm>
            <a:prstGeom prst="rect">
              <a:avLst/>
            </a:prstGeom>
            <a:gradFill flip="none" rotWithShape="1">
              <a:gsLst>
                <a:gs pos="482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02" name="梯形 101"/>
            <p:cNvSpPr/>
            <p:nvPr/>
          </p:nvSpPr>
          <p:spPr>
            <a:xfrm>
              <a:off x="6176741" y="2051096"/>
              <a:ext cx="2682860" cy="126456"/>
            </a:xfrm>
            <a:prstGeom prst="trapezoid">
              <a:avLst>
                <a:gd name="adj" fmla="val 226529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</p:grpSp>
      <p:sp>
        <p:nvSpPr>
          <p:cNvPr id="186" name="矩形: 圆角 185"/>
          <p:cNvSpPr/>
          <p:nvPr/>
        </p:nvSpPr>
        <p:spPr>
          <a:xfrm>
            <a:off x="1305450" y="4221274"/>
            <a:ext cx="2269625" cy="384859"/>
          </a:xfrm>
          <a:prstGeom prst="roundRect">
            <a:avLst/>
          </a:prstGeom>
          <a:blipFill>
            <a:blip r:embed="rId8"/>
            <a:srcRect/>
            <a:stretch>
              <a:fillRect l="-9562" t="-314891" r="-82814" b="-1286865"/>
            </a:stretch>
          </a:blipFill>
          <a:ln>
            <a:noFill/>
          </a:ln>
          <a:effectLst>
            <a:outerShdw blurRad="190500" dist="139700" dir="5400000" algn="t" rotWithShape="0">
              <a:schemeClr val="tx1">
                <a:lumMod val="75000"/>
                <a:lumOff val="2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发明专利</a:t>
            </a:r>
          </a:p>
        </p:txBody>
      </p:sp>
      <p:sp>
        <p:nvSpPr>
          <p:cNvPr id="190" name="矩形: 圆角 189"/>
          <p:cNvSpPr/>
          <p:nvPr/>
        </p:nvSpPr>
        <p:spPr>
          <a:xfrm>
            <a:off x="4954805" y="4221274"/>
            <a:ext cx="2269625" cy="384859"/>
          </a:xfrm>
          <a:prstGeom prst="roundRect">
            <a:avLst/>
          </a:prstGeom>
          <a:blipFill>
            <a:blip r:embed="rId8"/>
            <a:srcRect/>
            <a:stretch>
              <a:fillRect l="-9562" t="-314891" r="-82814" b="-1286865"/>
            </a:stretch>
          </a:blipFill>
          <a:ln>
            <a:noFill/>
          </a:ln>
          <a:effectLst>
            <a:outerShdw blurRad="190500" dist="139700" dir="5400000" algn="t" rotWithShape="0">
              <a:schemeClr val="tx1">
                <a:lumMod val="75000"/>
                <a:lumOff val="2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国家级技术规范</a:t>
            </a:r>
          </a:p>
        </p:txBody>
      </p:sp>
      <p:grpSp>
        <p:nvGrpSpPr>
          <p:cNvPr id="226" name="组合 225"/>
          <p:cNvGrpSpPr/>
          <p:nvPr/>
        </p:nvGrpSpPr>
        <p:grpSpPr>
          <a:xfrm>
            <a:off x="718115" y="4743903"/>
            <a:ext cx="3444295" cy="1401197"/>
            <a:chOff x="451965" y="4827878"/>
            <a:chExt cx="3444295" cy="1401197"/>
          </a:xfrm>
        </p:grpSpPr>
        <p:grpSp>
          <p:nvGrpSpPr>
            <p:cNvPr id="97" name="组合 96"/>
            <p:cNvGrpSpPr/>
            <p:nvPr/>
          </p:nvGrpSpPr>
          <p:grpSpPr>
            <a:xfrm>
              <a:off x="451965" y="4827878"/>
              <a:ext cx="1107381" cy="1401197"/>
              <a:chOff x="638869" y="4590027"/>
              <a:chExt cx="1107381" cy="1401197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638869" y="4590027"/>
                <a:ext cx="1107381" cy="1401197"/>
              </a:xfrm>
              <a:prstGeom prst="rect">
                <a:avLst/>
              </a:prstGeom>
              <a:gradFill>
                <a:gsLst>
                  <a:gs pos="48600">
                    <a:srgbClr val="F4D278"/>
                  </a:gs>
                  <a:gs pos="0">
                    <a:srgbClr val="AD8844"/>
                  </a:gs>
                  <a:gs pos="100000">
                    <a:srgbClr val="BF98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7" name="图片 17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3814" y="4636549"/>
                <a:ext cx="1017490" cy="1308152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 w="15875">
                <a:noFill/>
              </a:ln>
              <a:effectLst>
                <a:outerShdw blurRad="50800" dist="38100" dir="2700000" algn="tl" rotWithShape="0">
                  <a:prstClr val="black">
                    <a:alpha val="22000"/>
                  </a:prstClr>
                </a:outerShdw>
              </a:effectLst>
            </p:spPr>
          </p:pic>
        </p:grpSp>
        <p:grpSp>
          <p:nvGrpSpPr>
            <p:cNvPr id="103" name="组合 102"/>
            <p:cNvGrpSpPr/>
            <p:nvPr/>
          </p:nvGrpSpPr>
          <p:grpSpPr>
            <a:xfrm>
              <a:off x="1620422" y="4827878"/>
              <a:ext cx="1107381" cy="1401197"/>
              <a:chOff x="638869" y="4590027"/>
              <a:chExt cx="1107381" cy="1401197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638869" y="4590027"/>
                <a:ext cx="1107381" cy="1401197"/>
              </a:xfrm>
              <a:prstGeom prst="rect">
                <a:avLst/>
              </a:prstGeom>
              <a:gradFill>
                <a:gsLst>
                  <a:gs pos="48600">
                    <a:srgbClr val="F4D278"/>
                  </a:gs>
                  <a:gs pos="0">
                    <a:srgbClr val="AD8844"/>
                  </a:gs>
                  <a:gs pos="100000">
                    <a:srgbClr val="BF98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6" name="图片 10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3814" y="4636549"/>
                <a:ext cx="1017490" cy="1308152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 w="15875">
                <a:noFill/>
              </a:ln>
              <a:effectLst>
                <a:outerShdw blurRad="50800" dist="38100" dir="2700000" algn="tl" rotWithShape="0">
                  <a:prstClr val="black">
                    <a:alpha val="22000"/>
                  </a:prstClr>
                </a:outerShdw>
              </a:effectLst>
            </p:spPr>
          </p:pic>
        </p:grpSp>
        <p:grpSp>
          <p:nvGrpSpPr>
            <p:cNvPr id="161" name="组合 160"/>
            <p:cNvGrpSpPr/>
            <p:nvPr/>
          </p:nvGrpSpPr>
          <p:grpSpPr>
            <a:xfrm>
              <a:off x="2788879" y="4827878"/>
              <a:ext cx="1107381" cy="1401197"/>
              <a:chOff x="2982019" y="4544006"/>
              <a:chExt cx="1107381" cy="1401197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2982019" y="4544006"/>
                <a:ext cx="1107381" cy="1401197"/>
              </a:xfrm>
              <a:prstGeom prst="rect">
                <a:avLst/>
              </a:prstGeom>
              <a:gradFill>
                <a:gsLst>
                  <a:gs pos="48600">
                    <a:srgbClr val="F4D278"/>
                  </a:gs>
                  <a:gs pos="0">
                    <a:srgbClr val="AD8844"/>
                  </a:gs>
                  <a:gs pos="100000">
                    <a:srgbClr val="BF98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" name="图片 10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6964" y="4590528"/>
                <a:ext cx="1017490" cy="1308152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 w="15875">
                <a:noFill/>
              </a:ln>
              <a:effectLst>
                <a:outerShdw blurRad="50800" dist="38100" dir="2700000" algn="tl" rotWithShape="0">
                  <a:prstClr val="black">
                    <a:alpha val="22000"/>
                  </a:prstClr>
                </a:outerShdw>
              </a:effectLst>
            </p:spPr>
          </p:pic>
        </p:grpSp>
      </p:grpSp>
      <p:grpSp>
        <p:nvGrpSpPr>
          <p:cNvPr id="225" name="组合 224"/>
          <p:cNvGrpSpPr/>
          <p:nvPr/>
        </p:nvGrpSpPr>
        <p:grpSpPr>
          <a:xfrm>
            <a:off x="4367470" y="4743903"/>
            <a:ext cx="3444295" cy="1401197"/>
            <a:chOff x="3957336" y="4827878"/>
            <a:chExt cx="3444295" cy="1401197"/>
          </a:xfrm>
        </p:grpSpPr>
        <p:grpSp>
          <p:nvGrpSpPr>
            <p:cNvPr id="164" name="组合 163"/>
            <p:cNvGrpSpPr/>
            <p:nvPr/>
          </p:nvGrpSpPr>
          <p:grpSpPr>
            <a:xfrm>
              <a:off x="3957336" y="4827878"/>
              <a:ext cx="1107381" cy="1401197"/>
              <a:chOff x="4153594" y="4544006"/>
              <a:chExt cx="1107381" cy="1401197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4153594" y="4544006"/>
                <a:ext cx="1107381" cy="1401197"/>
              </a:xfrm>
              <a:prstGeom prst="rect">
                <a:avLst/>
              </a:prstGeom>
              <a:gradFill>
                <a:gsLst>
                  <a:gs pos="48600">
                    <a:srgbClr val="F4D278"/>
                  </a:gs>
                  <a:gs pos="0">
                    <a:srgbClr val="AD8844"/>
                  </a:gs>
                  <a:gs pos="100000">
                    <a:srgbClr val="BF98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" name="图片 3" descr="图形用户界面&#10;&#10;描述已自动生成"/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8539" y="4590528"/>
                <a:ext cx="1017490" cy="1308152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 w="15875">
                <a:noFill/>
              </a:ln>
              <a:effectLst>
                <a:outerShdw blurRad="50800" dist="38100" dir="2700000" algn="tl" rotWithShape="0">
                  <a:prstClr val="black">
                    <a:alpha val="22000"/>
                  </a:prstClr>
                </a:outerShdw>
              </a:effectLst>
            </p:spPr>
          </p:pic>
        </p:grpSp>
        <p:grpSp>
          <p:nvGrpSpPr>
            <p:cNvPr id="165" name="组合 164"/>
            <p:cNvGrpSpPr/>
            <p:nvPr/>
          </p:nvGrpSpPr>
          <p:grpSpPr>
            <a:xfrm>
              <a:off x="5125793" y="4827878"/>
              <a:ext cx="1107381" cy="1401197"/>
              <a:chOff x="5325169" y="4544006"/>
              <a:chExt cx="1107381" cy="1401197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5325169" y="4544006"/>
                <a:ext cx="1107381" cy="1401197"/>
              </a:xfrm>
              <a:prstGeom prst="rect">
                <a:avLst/>
              </a:prstGeom>
              <a:gradFill>
                <a:gsLst>
                  <a:gs pos="48600">
                    <a:srgbClr val="F4D278"/>
                  </a:gs>
                  <a:gs pos="0">
                    <a:srgbClr val="AD8844"/>
                  </a:gs>
                  <a:gs pos="100000">
                    <a:srgbClr val="BF98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图形用户界面&#10;&#10;描述已自动生成"/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114" y="4590528"/>
                <a:ext cx="1017490" cy="1308152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 w="15875">
                <a:noFill/>
              </a:ln>
              <a:effectLst>
                <a:outerShdw blurRad="50800" dist="38100" dir="2700000" algn="tl" rotWithShape="0">
                  <a:prstClr val="black">
                    <a:alpha val="22000"/>
                  </a:prstClr>
                </a:outerShdw>
              </a:effectLst>
            </p:spPr>
          </p:pic>
        </p:grpSp>
        <p:grpSp>
          <p:nvGrpSpPr>
            <p:cNvPr id="153" name="组合 152"/>
            <p:cNvGrpSpPr/>
            <p:nvPr/>
          </p:nvGrpSpPr>
          <p:grpSpPr>
            <a:xfrm>
              <a:off x="6294250" y="4827878"/>
              <a:ext cx="1107381" cy="1401197"/>
              <a:chOff x="6496744" y="4544006"/>
              <a:chExt cx="1107381" cy="1401197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6496744" y="4544006"/>
                <a:ext cx="1107381" cy="1401197"/>
              </a:xfrm>
              <a:prstGeom prst="rect">
                <a:avLst/>
              </a:prstGeom>
              <a:gradFill>
                <a:gsLst>
                  <a:gs pos="48600">
                    <a:srgbClr val="F4D278"/>
                  </a:gs>
                  <a:gs pos="0">
                    <a:srgbClr val="AD8844"/>
                  </a:gs>
                  <a:gs pos="100000">
                    <a:srgbClr val="BF98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7" name="图片 76" descr="文本&#10;&#10;描述已自动生成"/>
              <p:cNvPicPr/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1689" y="4590528"/>
                <a:ext cx="1017490" cy="1308152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 w="15875">
                <a:noFill/>
              </a:ln>
              <a:effectLst>
                <a:outerShdw blurRad="50800" dist="38100" dir="2700000" algn="tl" rotWithShape="0">
                  <a:prstClr val="black">
                    <a:alpha val="22000"/>
                  </a:prstClr>
                </a:outerShdw>
              </a:effec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8016825" y="4743903"/>
            <a:ext cx="3457061" cy="1401197"/>
            <a:chOff x="8016825" y="4743903"/>
            <a:chExt cx="3457061" cy="1401197"/>
          </a:xfrm>
        </p:grpSpPr>
        <p:grpSp>
          <p:nvGrpSpPr>
            <p:cNvPr id="152" name="组合 151"/>
            <p:cNvGrpSpPr/>
            <p:nvPr/>
          </p:nvGrpSpPr>
          <p:grpSpPr>
            <a:xfrm>
              <a:off x="8016825" y="4743903"/>
              <a:ext cx="1107381" cy="1401197"/>
              <a:chOff x="7668319" y="4544006"/>
              <a:chExt cx="1107381" cy="1401197"/>
            </a:xfrm>
          </p:grpSpPr>
          <p:sp>
            <p:nvSpPr>
              <p:cNvPr id="141" name="矩形 140"/>
              <p:cNvSpPr/>
              <p:nvPr/>
            </p:nvSpPr>
            <p:spPr>
              <a:xfrm>
                <a:off x="7668319" y="4544006"/>
                <a:ext cx="1107381" cy="1401197"/>
              </a:xfrm>
              <a:prstGeom prst="rect">
                <a:avLst/>
              </a:prstGeom>
              <a:gradFill>
                <a:gsLst>
                  <a:gs pos="48600">
                    <a:srgbClr val="F4D278"/>
                  </a:gs>
                  <a:gs pos="0">
                    <a:srgbClr val="AD8844"/>
                  </a:gs>
                  <a:gs pos="100000">
                    <a:srgbClr val="BF98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8" name="图片 167"/>
              <p:cNvPicPr/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Blur radius="3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13264" y="4590528"/>
                <a:ext cx="1017490" cy="1308152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 w="15875">
                <a:noFill/>
              </a:ln>
              <a:effectLst>
                <a:outerShdw blurRad="50800" dist="38100" dir="2700000" algn="tl" rotWithShape="0">
                  <a:prstClr val="black">
                    <a:alpha val="22000"/>
                  </a:prstClr>
                </a:outerShdw>
              </a:effectLst>
            </p:spPr>
          </p:pic>
        </p:grpSp>
        <p:grpSp>
          <p:nvGrpSpPr>
            <p:cNvPr id="151" name="组合 150"/>
            <p:cNvGrpSpPr/>
            <p:nvPr/>
          </p:nvGrpSpPr>
          <p:grpSpPr>
            <a:xfrm>
              <a:off x="9191665" y="4743903"/>
              <a:ext cx="1107381" cy="1401197"/>
              <a:chOff x="8839895" y="4544006"/>
              <a:chExt cx="1107381" cy="1401197"/>
            </a:xfrm>
          </p:grpSpPr>
          <p:sp>
            <p:nvSpPr>
              <p:cNvPr id="144" name="矩形 143"/>
              <p:cNvSpPr/>
              <p:nvPr/>
            </p:nvSpPr>
            <p:spPr>
              <a:xfrm>
                <a:off x="8839895" y="4544006"/>
                <a:ext cx="1107381" cy="1401197"/>
              </a:xfrm>
              <a:prstGeom prst="rect">
                <a:avLst/>
              </a:prstGeom>
              <a:gradFill>
                <a:gsLst>
                  <a:gs pos="48600">
                    <a:srgbClr val="F4D278"/>
                  </a:gs>
                  <a:gs pos="0">
                    <a:srgbClr val="AD8844"/>
                  </a:gs>
                  <a:gs pos="100000">
                    <a:srgbClr val="BF98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7" name="图片 166"/>
              <p:cNvPicPr/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Blur radius="3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84840" y="4590528"/>
                <a:ext cx="1017490" cy="1308152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 w="15875">
                <a:noFill/>
              </a:ln>
              <a:effectLst>
                <a:outerShdw blurRad="50800" dist="38100" dir="2700000" algn="tl" rotWithShape="0">
                  <a:prstClr val="black">
                    <a:alpha val="22000"/>
                  </a:prstClr>
                </a:outerShdw>
              </a:effectLst>
            </p:spPr>
          </p:pic>
        </p:grpSp>
        <p:grpSp>
          <p:nvGrpSpPr>
            <p:cNvPr id="221" name="组合 220"/>
            <p:cNvGrpSpPr/>
            <p:nvPr/>
          </p:nvGrpSpPr>
          <p:grpSpPr>
            <a:xfrm>
              <a:off x="10366505" y="4743903"/>
              <a:ext cx="1107381" cy="1401197"/>
              <a:chOff x="8839895" y="4544006"/>
              <a:chExt cx="1107381" cy="1401197"/>
            </a:xfrm>
          </p:grpSpPr>
          <p:sp>
            <p:nvSpPr>
              <p:cNvPr id="222" name="矩形 221"/>
              <p:cNvSpPr/>
              <p:nvPr/>
            </p:nvSpPr>
            <p:spPr>
              <a:xfrm>
                <a:off x="8839895" y="4544006"/>
                <a:ext cx="1107381" cy="1401197"/>
              </a:xfrm>
              <a:prstGeom prst="rect">
                <a:avLst/>
              </a:prstGeom>
              <a:gradFill>
                <a:gsLst>
                  <a:gs pos="48600">
                    <a:srgbClr val="F4D278"/>
                  </a:gs>
                  <a:gs pos="0">
                    <a:srgbClr val="AD8844"/>
                  </a:gs>
                  <a:gs pos="100000">
                    <a:srgbClr val="BF98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3" name="图片 222"/>
              <p:cNvPicPr/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Blur radius="3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84840" y="4590528"/>
                <a:ext cx="1017490" cy="1308152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shade val="85000"/>
                </a:srgbClr>
              </a:solidFill>
              <a:ln w="15875">
                <a:noFill/>
              </a:ln>
              <a:effectLst>
                <a:outerShdw blurRad="50800" dist="38100" dir="2700000" algn="tl" rotWithShape="0">
                  <a:prstClr val="black">
                    <a:alpha val="22000"/>
                  </a:prstClr>
                </a:outerShdw>
              </a:effectLst>
            </p:spPr>
          </p:pic>
        </p:grpSp>
      </p:grpSp>
      <p:sp>
        <p:nvSpPr>
          <p:cNvPr id="228" name="矩形: 圆角 227"/>
          <p:cNvSpPr/>
          <p:nvPr/>
        </p:nvSpPr>
        <p:spPr>
          <a:xfrm>
            <a:off x="8610543" y="4221274"/>
            <a:ext cx="2269625" cy="384859"/>
          </a:xfrm>
          <a:prstGeom prst="roundRect">
            <a:avLst/>
          </a:prstGeom>
          <a:blipFill>
            <a:blip r:embed="rId8"/>
            <a:srcRect/>
            <a:stretch>
              <a:fillRect l="-9562" t="-314891" r="-82814" b="-1286865"/>
            </a:stretch>
          </a:blipFill>
          <a:ln>
            <a:noFill/>
          </a:ln>
          <a:effectLst>
            <a:outerShdw blurRad="190500" dist="139700" dir="5400000" algn="t" rotWithShape="0">
              <a:schemeClr val="tx1">
                <a:lumMod val="75000"/>
                <a:lumOff val="2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发表论文</a:t>
            </a:r>
          </a:p>
        </p:txBody>
      </p:sp>
      <p:sp>
        <p:nvSpPr>
          <p:cNvPr id="199" name="矩形 198"/>
          <p:cNvSpPr/>
          <p:nvPr/>
        </p:nvSpPr>
        <p:spPr>
          <a:xfrm>
            <a:off x="4159685" y="2461541"/>
            <a:ext cx="1900800" cy="1051200"/>
          </a:xfrm>
          <a:prstGeom prst="rect">
            <a:avLst/>
          </a:prstGeom>
          <a:blipFill>
            <a:blip r:embed="rId16"/>
            <a:srcRect/>
            <a:stretch>
              <a:fillRect t="-34475" b="-922"/>
            </a:stretch>
          </a:blipFill>
          <a:ln w="25400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round/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/>
          <p:cNvSpPr>
            <a:spLocks/>
          </p:cNvSpPr>
          <p:nvPr/>
        </p:nvSpPr>
        <p:spPr>
          <a:xfrm>
            <a:off x="6140633" y="2461541"/>
            <a:ext cx="1900800" cy="1051200"/>
          </a:xfrm>
          <a:prstGeom prst="rect">
            <a:avLst/>
          </a:prstGeom>
          <a:blipFill>
            <a:blip r:embed="rId17"/>
            <a:srcRect/>
            <a:stretch>
              <a:fillRect t="-1972" r="-8482" b="-33002"/>
            </a:stretch>
          </a:blipFill>
          <a:ln w="25400" cap="rnd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round/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A86636B-0FCF-BB6C-3681-56DB8A1EB5ED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1BF4E5A-C71F-C079-6DC3-9ABAD208C8E0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 descr="查看图片">
            <a:extLst>
              <a:ext uri="{FF2B5EF4-FFF2-40B4-BE49-F238E27FC236}">
                <a16:creationId xmlns:a16="http://schemas.microsoft.com/office/drawing/2014/main" id="{E287F4E0-7B4E-232F-8C76-FF233117C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D3796FC-730F-1E56-DEE9-E1AC1CB3301E}"/>
              </a:ext>
            </a:extLst>
          </p:cNvPr>
          <p:cNvSpPr txBox="1"/>
          <p:nvPr/>
        </p:nvSpPr>
        <p:spPr>
          <a:xfrm>
            <a:off x="7144940" y="128831"/>
            <a:ext cx="2109552" cy="63158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4105" spc="-3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砥志研思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32484B-7DA7-33E7-66CD-4B27CE66E821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6ABCA6-78A3-BB84-C152-C5E69CA1ED52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898AD4-3DD9-E12A-2FED-FAAFA6F32DF8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651947-C56F-0EDF-D52D-FF587A900FA9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6C50A6B-8DCA-E8B3-AA29-A754D086FC78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F47628F-A485-9310-F29A-DBBA66725837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B6400F6-2516-B8EC-5F90-FFEADBBA1CFC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FD385FE2-B352-B42A-3E12-EAE02BE96F23}"/>
              </a:ext>
            </a:extLst>
          </p:cNvPr>
          <p:cNvSpPr/>
          <p:nvPr/>
        </p:nvSpPr>
        <p:spPr>
          <a:xfrm flipV="1">
            <a:off x="3347786" y="695360"/>
            <a:ext cx="519180" cy="113293"/>
          </a:xfrm>
          <a:prstGeom prst="triangle">
            <a:avLst/>
          </a:prstGeom>
          <a:solidFill>
            <a:srgbClr val="0039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460411E-6C4A-DCB4-BD0B-0E6A8FD161F4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2880" r="3853" b="33338"/>
          <a:stretch>
            <a:fillRect/>
          </a:stretch>
        </p:blipFill>
        <p:spPr>
          <a:xfrm>
            <a:off x="0" y="5213974"/>
            <a:ext cx="12192000" cy="1644026"/>
          </a:xfrm>
          <a:custGeom>
            <a:avLst/>
            <a:gdLst>
              <a:gd name="connsiteX0" fmla="*/ 0 w 12192000"/>
              <a:gd name="connsiteY0" fmla="*/ 0 h 1644026"/>
              <a:gd name="connsiteX1" fmla="*/ 12192000 w 12192000"/>
              <a:gd name="connsiteY1" fmla="*/ 0 h 1644026"/>
              <a:gd name="connsiteX2" fmla="*/ 12192000 w 12192000"/>
              <a:gd name="connsiteY2" fmla="*/ 1644026 h 1644026"/>
              <a:gd name="connsiteX3" fmla="*/ 0 w 12192000"/>
              <a:gd name="connsiteY3" fmla="*/ 1644026 h 16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44026">
                <a:moveTo>
                  <a:pt x="0" y="0"/>
                </a:moveTo>
                <a:lnTo>
                  <a:pt x="12192000" y="0"/>
                </a:lnTo>
                <a:lnTo>
                  <a:pt x="12192000" y="1644026"/>
                </a:lnTo>
                <a:lnTo>
                  <a:pt x="0" y="1644026"/>
                </a:lnTo>
                <a:close/>
              </a:path>
            </a:pathLst>
          </a:custGeom>
          <a:effectLst>
            <a:outerShdw blurRad="127000" dist="38100" dir="16200000" rotWithShape="0">
              <a:schemeClr val="accent1">
                <a:alpha val="25000"/>
              </a:schemeClr>
            </a:outerShdw>
          </a:effec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D9C690A-1A36-DAFB-9138-E3FEB2F12DA9}"/>
              </a:ext>
            </a:extLst>
          </p:cNvPr>
          <p:cNvGrpSpPr/>
          <p:nvPr/>
        </p:nvGrpSpPr>
        <p:grpSpPr>
          <a:xfrm>
            <a:off x="9464675" y="936371"/>
            <a:ext cx="2463800" cy="3422864"/>
            <a:chOff x="9251950" y="1139718"/>
            <a:chExt cx="2463800" cy="342286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1DF33B6-3538-7F47-78D7-90FEACB398C7}"/>
                </a:ext>
              </a:extLst>
            </p:cNvPr>
            <p:cNvSpPr/>
            <p:nvPr/>
          </p:nvSpPr>
          <p:spPr>
            <a:xfrm>
              <a:off x="9251950" y="1139718"/>
              <a:ext cx="2463800" cy="3422864"/>
            </a:xfrm>
            <a:custGeom>
              <a:avLst/>
              <a:gdLst>
                <a:gd name="connsiteX0" fmla="*/ 63500 w 1892300"/>
                <a:gd name="connsiteY0" fmla="*/ 406400 h 2628900"/>
                <a:gd name="connsiteX1" fmla="*/ 1892300 w 1892300"/>
                <a:gd name="connsiteY1" fmla="*/ 0 h 2628900"/>
                <a:gd name="connsiteX2" fmla="*/ 1892300 w 1892300"/>
                <a:gd name="connsiteY2" fmla="*/ 2628900 h 2628900"/>
                <a:gd name="connsiteX3" fmla="*/ 0 w 1892300"/>
                <a:gd name="connsiteY3" fmla="*/ 2120900 h 2628900"/>
                <a:gd name="connsiteX4" fmla="*/ 63500 w 1892300"/>
                <a:gd name="connsiteY4" fmla="*/ 40640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628900">
                  <a:moveTo>
                    <a:pt x="63500" y="406400"/>
                  </a:moveTo>
                  <a:lnTo>
                    <a:pt x="1892300" y="0"/>
                  </a:lnTo>
                  <a:lnTo>
                    <a:pt x="1892300" y="2628900"/>
                  </a:lnTo>
                  <a:lnTo>
                    <a:pt x="0" y="2120900"/>
                  </a:lnTo>
                  <a:lnTo>
                    <a:pt x="63500" y="406400"/>
                  </a:lnTo>
                  <a:close/>
                </a:path>
              </a:pathLst>
            </a:custGeom>
            <a:gradFill>
              <a:gsLst>
                <a:gs pos="28000">
                  <a:schemeClr val="accent3">
                    <a:alpha val="0"/>
                  </a:schemeClr>
                </a:gs>
                <a:gs pos="100000">
                  <a:schemeClr val="accent3">
                    <a:alpha val="44000"/>
                  </a:schemeClr>
                </a:gs>
              </a:gsLst>
              <a:lin ang="0" scaled="0"/>
            </a:gradFill>
            <a:ln>
              <a:gradFill>
                <a:gsLst>
                  <a:gs pos="42000">
                    <a:schemeClr val="accent3">
                      <a:alpha val="0"/>
                    </a:schemeClr>
                  </a:gs>
                  <a:gs pos="100000">
                    <a:schemeClr val="accent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F94F2AD-6A61-543D-C845-E94AC6080866}"/>
                </a:ext>
              </a:extLst>
            </p:cNvPr>
            <p:cNvSpPr/>
            <p:nvPr/>
          </p:nvSpPr>
          <p:spPr>
            <a:xfrm>
              <a:off x="9537700" y="1536700"/>
              <a:ext cx="1892300" cy="2628900"/>
            </a:xfrm>
            <a:custGeom>
              <a:avLst/>
              <a:gdLst>
                <a:gd name="connsiteX0" fmla="*/ 63500 w 1892300"/>
                <a:gd name="connsiteY0" fmla="*/ 406400 h 2628900"/>
                <a:gd name="connsiteX1" fmla="*/ 1892300 w 1892300"/>
                <a:gd name="connsiteY1" fmla="*/ 0 h 2628900"/>
                <a:gd name="connsiteX2" fmla="*/ 1892300 w 1892300"/>
                <a:gd name="connsiteY2" fmla="*/ 2628900 h 2628900"/>
                <a:gd name="connsiteX3" fmla="*/ 0 w 1892300"/>
                <a:gd name="connsiteY3" fmla="*/ 2120900 h 2628900"/>
                <a:gd name="connsiteX4" fmla="*/ 63500 w 1892300"/>
                <a:gd name="connsiteY4" fmla="*/ 40640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628900">
                  <a:moveTo>
                    <a:pt x="63500" y="406400"/>
                  </a:moveTo>
                  <a:lnTo>
                    <a:pt x="1892300" y="0"/>
                  </a:lnTo>
                  <a:lnTo>
                    <a:pt x="1892300" y="2628900"/>
                  </a:lnTo>
                  <a:lnTo>
                    <a:pt x="0" y="2120900"/>
                  </a:lnTo>
                  <a:lnTo>
                    <a:pt x="63500" y="406400"/>
                  </a:lnTo>
                  <a:close/>
                </a:path>
              </a:pathLst>
            </a:custGeom>
            <a:gradFill>
              <a:gsLst>
                <a:gs pos="28000">
                  <a:schemeClr val="accent3">
                    <a:lumMod val="60000"/>
                    <a:lumOff val="40000"/>
                    <a:alpha val="0"/>
                  </a:schemeClr>
                </a:gs>
                <a:gs pos="100000">
                  <a:schemeClr val="accent3">
                    <a:alpha val="21000"/>
                  </a:schemeClr>
                </a:gs>
              </a:gsLst>
              <a:lin ang="0" scaled="0"/>
            </a:gradFill>
            <a:ln>
              <a:gradFill>
                <a:gsLst>
                  <a:gs pos="42000">
                    <a:schemeClr val="accent3">
                      <a:alpha val="0"/>
                    </a:schemeClr>
                  </a:gs>
                  <a:gs pos="100000">
                    <a:schemeClr val="accent3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4" name="图片 13" descr="卡通人物&#10;&#10;中度可信度描述已自动生成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3" r="15613"/>
          <a:stretch>
            <a:fillRect/>
          </a:stretch>
        </p:blipFill>
        <p:spPr>
          <a:xfrm rot="20662784">
            <a:off x="-180236" y="1206789"/>
            <a:ext cx="2147709" cy="2868018"/>
          </a:xfrm>
          <a:prstGeom prst="rect">
            <a:avLst/>
          </a:prstGeom>
        </p:spPr>
      </p:pic>
      <p:pic>
        <p:nvPicPr>
          <p:cNvPr id="224" name="图片 223" descr="卡通人物&#10;&#10;中度可信度描述已自动生成">
            <a:extLst>
              <a:ext uri="{FF2B5EF4-FFF2-40B4-BE49-F238E27FC236}">
                <a16:creationId xmlns:a16="http://schemas.microsoft.com/office/drawing/2014/main" id="{1CD2701D-169D-7E77-2DCE-3E77BBC8C53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3" r="15613"/>
          <a:stretch>
            <a:fillRect/>
          </a:stretch>
        </p:blipFill>
        <p:spPr>
          <a:xfrm rot="937216" flipH="1">
            <a:off x="10224528" y="1206789"/>
            <a:ext cx="2147709" cy="2868018"/>
          </a:xfrm>
          <a:prstGeom prst="rect">
            <a:avLst/>
          </a:prstGeom>
        </p:spPr>
      </p:pic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37525704-5508-9707-7F1C-C10E38136D96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232" name="图片 231" descr="卡通人物&#10;&#10;中度可信度描述已自动生成">
              <a:extLst>
                <a:ext uri="{FF2B5EF4-FFF2-40B4-BE49-F238E27FC236}">
                  <a16:creationId xmlns:a16="http://schemas.microsoft.com/office/drawing/2014/main" id="{BBE22F6E-0E43-D41E-7104-D5F7EA83AD2A}"/>
                </a:ext>
              </a:extLst>
            </p:cNvPr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233" name="文本框 232">
              <a:extLst>
                <a:ext uri="{FF2B5EF4-FFF2-40B4-BE49-F238E27FC236}">
                  <a16:creationId xmlns:a16="http://schemas.microsoft.com/office/drawing/2014/main" id="{26FA8C28-B676-BD18-C8AA-84F706F9A343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762C9365-C1C6-C664-5D0A-E5D7A054C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1" r="4437" b="21247"/>
          <a:stretch/>
        </p:blipFill>
        <p:spPr>
          <a:xfrm rot="301211">
            <a:off x="-220127" y="2899349"/>
            <a:ext cx="12538894" cy="4481417"/>
          </a:xfrm>
          <a:custGeom>
            <a:avLst/>
            <a:gdLst>
              <a:gd name="connsiteX0" fmla="*/ 0 w 12538894"/>
              <a:gd name="connsiteY0" fmla="*/ 0 h 4481417"/>
              <a:gd name="connsiteX1" fmla="*/ 12238949 w 12538894"/>
              <a:gd name="connsiteY1" fmla="*/ 0 h 4481417"/>
              <a:gd name="connsiteX2" fmla="*/ 12538894 w 12538894"/>
              <a:gd name="connsiteY2" fmla="*/ 3414536 h 4481417"/>
              <a:gd name="connsiteX3" fmla="*/ 393664 w 12538894"/>
              <a:gd name="connsiteY3" fmla="*/ 4481417 h 448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8894" h="4481417">
                <a:moveTo>
                  <a:pt x="0" y="0"/>
                </a:moveTo>
                <a:lnTo>
                  <a:pt x="12238949" y="0"/>
                </a:lnTo>
                <a:lnTo>
                  <a:pt x="12538894" y="3414536"/>
                </a:lnTo>
                <a:lnTo>
                  <a:pt x="393664" y="4481417"/>
                </a:lnTo>
                <a:close/>
              </a:path>
            </a:pathLst>
          </a:custGeom>
          <a:effectLst>
            <a:outerShdw blurRad="127000" dist="38100" dir="16200000" rotWithShape="0">
              <a:schemeClr val="accent1">
                <a:alpha val="25000"/>
              </a:schemeClr>
            </a:outerShdw>
          </a:effectLst>
        </p:spPr>
      </p:pic>
      <p:sp>
        <p:nvSpPr>
          <p:cNvPr id="41" name="Freeform 4705"/>
          <p:cNvSpPr>
            <a:spLocks noEditPoints="1"/>
          </p:cNvSpPr>
          <p:nvPr/>
        </p:nvSpPr>
        <p:spPr bwMode="auto">
          <a:xfrm rot="2477081">
            <a:off x="278622" y="3392176"/>
            <a:ext cx="1868948" cy="926784"/>
          </a:xfrm>
          <a:custGeom>
            <a:avLst/>
            <a:gdLst>
              <a:gd name="T0" fmla="*/ 1005 w 1867"/>
              <a:gd name="T1" fmla="*/ 196 h 1226"/>
              <a:gd name="T2" fmla="*/ 1126 w 1867"/>
              <a:gd name="T3" fmla="*/ 165 h 1226"/>
              <a:gd name="T4" fmla="*/ 1203 w 1867"/>
              <a:gd name="T5" fmla="*/ 135 h 1226"/>
              <a:gd name="T6" fmla="*/ 1430 w 1867"/>
              <a:gd name="T7" fmla="*/ 91 h 1226"/>
              <a:gd name="T8" fmla="*/ 1553 w 1867"/>
              <a:gd name="T9" fmla="*/ 71 h 1226"/>
              <a:gd name="T10" fmla="*/ 1529 w 1867"/>
              <a:gd name="T11" fmla="*/ 108 h 1226"/>
              <a:gd name="T12" fmla="*/ 1735 w 1867"/>
              <a:gd name="T13" fmla="*/ 53 h 1226"/>
              <a:gd name="T14" fmla="*/ 1724 w 1867"/>
              <a:gd name="T15" fmla="*/ 138 h 1226"/>
              <a:gd name="T16" fmla="*/ 1640 w 1867"/>
              <a:gd name="T17" fmla="*/ 185 h 1226"/>
              <a:gd name="T18" fmla="*/ 1670 w 1867"/>
              <a:gd name="T19" fmla="*/ 195 h 1226"/>
              <a:gd name="T20" fmla="*/ 1658 w 1867"/>
              <a:gd name="T21" fmla="*/ 237 h 1226"/>
              <a:gd name="T22" fmla="*/ 1574 w 1867"/>
              <a:gd name="T23" fmla="*/ 317 h 1226"/>
              <a:gd name="T24" fmla="*/ 1533 w 1867"/>
              <a:gd name="T25" fmla="*/ 361 h 1226"/>
              <a:gd name="T26" fmla="*/ 1488 w 1867"/>
              <a:gd name="T27" fmla="*/ 359 h 1226"/>
              <a:gd name="T28" fmla="*/ 1454 w 1867"/>
              <a:gd name="T29" fmla="*/ 422 h 1226"/>
              <a:gd name="T30" fmla="*/ 1460 w 1867"/>
              <a:gd name="T31" fmla="*/ 447 h 1226"/>
              <a:gd name="T32" fmla="*/ 1387 w 1867"/>
              <a:gd name="T33" fmla="*/ 507 h 1226"/>
              <a:gd name="T34" fmla="*/ 1335 w 1867"/>
              <a:gd name="T35" fmla="*/ 539 h 1226"/>
              <a:gd name="T36" fmla="*/ 1344 w 1867"/>
              <a:gd name="T37" fmla="*/ 585 h 1226"/>
              <a:gd name="T38" fmla="*/ 1442 w 1867"/>
              <a:gd name="T39" fmla="*/ 550 h 1226"/>
              <a:gd name="T40" fmla="*/ 1464 w 1867"/>
              <a:gd name="T41" fmla="*/ 554 h 1226"/>
              <a:gd name="T42" fmla="*/ 1401 w 1867"/>
              <a:gd name="T43" fmla="*/ 590 h 1226"/>
              <a:gd name="T44" fmla="*/ 1419 w 1867"/>
              <a:gd name="T45" fmla="*/ 619 h 1226"/>
              <a:gd name="T46" fmla="*/ 1331 w 1867"/>
              <a:gd name="T47" fmla="*/ 673 h 1226"/>
              <a:gd name="T48" fmla="*/ 1114 w 1867"/>
              <a:gd name="T49" fmla="*/ 804 h 1226"/>
              <a:gd name="T50" fmla="*/ 702 w 1867"/>
              <a:gd name="T51" fmla="*/ 1028 h 1226"/>
              <a:gd name="T52" fmla="*/ 301 w 1867"/>
              <a:gd name="T53" fmla="*/ 1153 h 1226"/>
              <a:gd name="T54" fmla="*/ 233 w 1867"/>
              <a:gd name="T55" fmla="*/ 1110 h 1226"/>
              <a:gd name="T56" fmla="*/ 134 w 1867"/>
              <a:gd name="T57" fmla="*/ 956 h 1226"/>
              <a:gd name="T58" fmla="*/ 40 w 1867"/>
              <a:gd name="T59" fmla="*/ 734 h 1226"/>
              <a:gd name="T60" fmla="*/ 247 w 1867"/>
              <a:gd name="T61" fmla="*/ 528 h 1226"/>
              <a:gd name="T62" fmla="*/ 492 w 1867"/>
              <a:gd name="T63" fmla="*/ 396 h 1226"/>
              <a:gd name="T64" fmla="*/ 710 w 1867"/>
              <a:gd name="T65" fmla="*/ 285 h 1226"/>
              <a:gd name="T66" fmla="*/ 1762 w 1867"/>
              <a:gd name="T67" fmla="*/ 88 h 1226"/>
              <a:gd name="T68" fmla="*/ 714 w 1867"/>
              <a:gd name="T69" fmla="*/ 293 h 1226"/>
              <a:gd name="T70" fmla="*/ 508 w 1867"/>
              <a:gd name="T71" fmla="*/ 414 h 1226"/>
              <a:gd name="T72" fmla="*/ 336 w 1867"/>
              <a:gd name="T73" fmla="*/ 501 h 1226"/>
              <a:gd name="T74" fmla="*/ 1685 w 1867"/>
              <a:gd name="T75" fmla="*/ 55 h 1226"/>
              <a:gd name="T76" fmla="*/ 1686 w 1867"/>
              <a:gd name="T77" fmla="*/ 85 h 1226"/>
              <a:gd name="T78" fmla="*/ 1743 w 1867"/>
              <a:gd name="T79" fmla="*/ 125 h 1226"/>
              <a:gd name="T80" fmla="*/ 1389 w 1867"/>
              <a:gd name="T81" fmla="*/ 380 h 1226"/>
              <a:gd name="T82" fmla="*/ 1480 w 1867"/>
              <a:gd name="T83" fmla="*/ 343 h 1226"/>
              <a:gd name="T84" fmla="*/ 1465 w 1867"/>
              <a:gd name="T85" fmla="*/ 337 h 1226"/>
              <a:gd name="T86" fmla="*/ 1443 w 1867"/>
              <a:gd name="T87" fmla="*/ 366 h 1226"/>
              <a:gd name="T88" fmla="*/ 1413 w 1867"/>
              <a:gd name="T89" fmla="*/ 424 h 1226"/>
              <a:gd name="T90" fmla="*/ 1321 w 1867"/>
              <a:gd name="T91" fmla="*/ 462 h 1226"/>
              <a:gd name="T92" fmla="*/ 1358 w 1867"/>
              <a:gd name="T93" fmla="*/ 428 h 1226"/>
              <a:gd name="T94" fmla="*/ 1504 w 1867"/>
              <a:gd name="T95" fmla="*/ 389 h 1226"/>
              <a:gd name="T96" fmla="*/ 1397 w 1867"/>
              <a:gd name="T97" fmla="*/ 469 h 1226"/>
              <a:gd name="T98" fmla="*/ 1215 w 1867"/>
              <a:gd name="T99" fmla="*/ 605 h 1226"/>
              <a:gd name="T100" fmla="*/ 1280 w 1867"/>
              <a:gd name="T101" fmla="*/ 580 h 1226"/>
              <a:gd name="T102" fmla="*/ 512 w 1867"/>
              <a:gd name="T103" fmla="*/ 919 h 1226"/>
              <a:gd name="T104" fmla="*/ 1220 w 1867"/>
              <a:gd name="T105" fmla="*/ 629 h 1226"/>
              <a:gd name="T106" fmla="*/ 1310 w 1867"/>
              <a:gd name="T107" fmla="*/ 601 h 1226"/>
              <a:gd name="T108" fmla="*/ 629 w 1867"/>
              <a:gd name="T109" fmla="*/ 901 h 1226"/>
              <a:gd name="T110" fmla="*/ 538 w 1867"/>
              <a:gd name="T111" fmla="*/ 950 h 1226"/>
              <a:gd name="T112" fmla="*/ 508 w 1867"/>
              <a:gd name="T113" fmla="*/ 945 h 1226"/>
              <a:gd name="T114" fmla="*/ 453 w 1867"/>
              <a:gd name="T115" fmla="*/ 970 h 1226"/>
              <a:gd name="T116" fmla="*/ 1323 w 1867"/>
              <a:gd name="T117" fmla="*/ 634 h 1226"/>
              <a:gd name="T118" fmla="*/ 1087 w 1867"/>
              <a:gd name="T119" fmla="*/ 808 h 1226"/>
              <a:gd name="T120" fmla="*/ 1066 w 1867"/>
              <a:gd name="T121" fmla="*/ 836 h 1226"/>
              <a:gd name="T122" fmla="*/ 1211 w 1867"/>
              <a:gd name="T123" fmla="*/ 774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67" h="1226">
                <a:moveTo>
                  <a:pt x="594" y="367"/>
                </a:moveTo>
                <a:cubicBezTo>
                  <a:pt x="598" y="376"/>
                  <a:pt x="604" y="367"/>
                  <a:pt x="605" y="376"/>
                </a:cubicBezTo>
                <a:cubicBezTo>
                  <a:pt x="610" y="375"/>
                  <a:pt x="613" y="372"/>
                  <a:pt x="616" y="370"/>
                </a:cubicBezTo>
                <a:cubicBezTo>
                  <a:pt x="613" y="365"/>
                  <a:pt x="612" y="369"/>
                  <a:pt x="610" y="370"/>
                </a:cubicBezTo>
                <a:cubicBezTo>
                  <a:pt x="612" y="364"/>
                  <a:pt x="620" y="364"/>
                  <a:pt x="625" y="366"/>
                </a:cubicBezTo>
                <a:cubicBezTo>
                  <a:pt x="626" y="363"/>
                  <a:pt x="626" y="362"/>
                  <a:pt x="630" y="362"/>
                </a:cubicBezTo>
                <a:cubicBezTo>
                  <a:pt x="629" y="359"/>
                  <a:pt x="632" y="358"/>
                  <a:pt x="628" y="353"/>
                </a:cubicBezTo>
                <a:cubicBezTo>
                  <a:pt x="631" y="352"/>
                  <a:pt x="633" y="351"/>
                  <a:pt x="636" y="350"/>
                </a:cubicBezTo>
                <a:cubicBezTo>
                  <a:pt x="638" y="353"/>
                  <a:pt x="633" y="352"/>
                  <a:pt x="634" y="355"/>
                </a:cubicBezTo>
                <a:cubicBezTo>
                  <a:pt x="651" y="356"/>
                  <a:pt x="657" y="339"/>
                  <a:pt x="675" y="340"/>
                </a:cubicBezTo>
                <a:cubicBezTo>
                  <a:pt x="674" y="337"/>
                  <a:pt x="675" y="338"/>
                  <a:pt x="673" y="333"/>
                </a:cubicBezTo>
                <a:cubicBezTo>
                  <a:pt x="680" y="335"/>
                  <a:pt x="677" y="326"/>
                  <a:pt x="685" y="326"/>
                </a:cubicBezTo>
                <a:cubicBezTo>
                  <a:pt x="686" y="327"/>
                  <a:pt x="686" y="329"/>
                  <a:pt x="687" y="331"/>
                </a:cubicBezTo>
                <a:cubicBezTo>
                  <a:pt x="696" y="329"/>
                  <a:pt x="705" y="320"/>
                  <a:pt x="712" y="319"/>
                </a:cubicBezTo>
                <a:cubicBezTo>
                  <a:pt x="716" y="313"/>
                  <a:pt x="727" y="316"/>
                  <a:pt x="728" y="308"/>
                </a:cubicBezTo>
                <a:cubicBezTo>
                  <a:pt x="747" y="308"/>
                  <a:pt x="757" y="293"/>
                  <a:pt x="771" y="292"/>
                </a:cubicBezTo>
                <a:cubicBezTo>
                  <a:pt x="773" y="290"/>
                  <a:pt x="772" y="287"/>
                  <a:pt x="772" y="284"/>
                </a:cubicBezTo>
                <a:cubicBezTo>
                  <a:pt x="779" y="282"/>
                  <a:pt x="791" y="288"/>
                  <a:pt x="790" y="277"/>
                </a:cubicBezTo>
                <a:cubicBezTo>
                  <a:pt x="798" y="279"/>
                  <a:pt x="810" y="277"/>
                  <a:pt x="815" y="270"/>
                </a:cubicBezTo>
                <a:cubicBezTo>
                  <a:pt x="814" y="269"/>
                  <a:pt x="813" y="270"/>
                  <a:pt x="812" y="270"/>
                </a:cubicBezTo>
                <a:cubicBezTo>
                  <a:pt x="831" y="255"/>
                  <a:pt x="863" y="257"/>
                  <a:pt x="876" y="236"/>
                </a:cubicBezTo>
                <a:cubicBezTo>
                  <a:pt x="881" y="237"/>
                  <a:pt x="875" y="239"/>
                  <a:pt x="877" y="241"/>
                </a:cubicBezTo>
                <a:cubicBezTo>
                  <a:pt x="913" y="230"/>
                  <a:pt x="955" y="207"/>
                  <a:pt x="1010" y="186"/>
                </a:cubicBezTo>
                <a:cubicBezTo>
                  <a:pt x="1013" y="189"/>
                  <a:pt x="1011" y="190"/>
                  <a:pt x="1009" y="188"/>
                </a:cubicBezTo>
                <a:cubicBezTo>
                  <a:pt x="1008" y="190"/>
                  <a:pt x="1014" y="196"/>
                  <a:pt x="1009" y="196"/>
                </a:cubicBezTo>
                <a:cubicBezTo>
                  <a:pt x="1007" y="193"/>
                  <a:pt x="1001" y="187"/>
                  <a:pt x="1005" y="196"/>
                </a:cubicBezTo>
                <a:cubicBezTo>
                  <a:pt x="1004" y="196"/>
                  <a:pt x="1003" y="193"/>
                  <a:pt x="1001" y="192"/>
                </a:cubicBezTo>
                <a:cubicBezTo>
                  <a:pt x="999" y="193"/>
                  <a:pt x="1004" y="197"/>
                  <a:pt x="1003" y="198"/>
                </a:cubicBezTo>
                <a:cubicBezTo>
                  <a:pt x="1000" y="198"/>
                  <a:pt x="997" y="200"/>
                  <a:pt x="1001" y="201"/>
                </a:cubicBezTo>
                <a:cubicBezTo>
                  <a:pt x="995" y="202"/>
                  <a:pt x="980" y="204"/>
                  <a:pt x="981" y="212"/>
                </a:cubicBezTo>
                <a:cubicBezTo>
                  <a:pt x="990" y="217"/>
                  <a:pt x="1005" y="200"/>
                  <a:pt x="1016" y="195"/>
                </a:cubicBezTo>
                <a:cubicBezTo>
                  <a:pt x="1019" y="194"/>
                  <a:pt x="1021" y="196"/>
                  <a:pt x="1023" y="194"/>
                </a:cubicBezTo>
                <a:cubicBezTo>
                  <a:pt x="1025" y="192"/>
                  <a:pt x="1035" y="189"/>
                  <a:pt x="1038" y="188"/>
                </a:cubicBezTo>
                <a:cubicBezTo>
                  <a:pt x="1048" y="184"/>
                  <a:pt x="1060" y="178"/>
                  <a:pt x="1068" y="177"/>
                </a:cubicBezTo>
                <a:cubicBezTo>
                  <a:pt x="1071" y="177"/>
                  <a:pt x="1075" y="182"/>
                  <a:pt x="1071" y="174"/>
                </a:cubicBezTo>
                <a:cubicBezTo>
                  <a:pt x="1074" y="172"/>
                  <a:pt x="1076" y="183"/>
                  <a:pt x="1078" y="181"/>
                </a:cubicBezTo>
                <a:cubicBezTo>
                  <a:pt x="1080" y="178"/>
                  <a:pt x="1074" y="177"/>
                  <a:pt x="1076" y="174"/>
                </a:cubicBezTo>
                <a:cubicBezTo>
                  <a:pt x="1077" y="174"/>
                  <a:pt x="1079" y="175"/>
                  <a:pt x="1081" y="178"/>
                </a:cubicBezTo>
                <a:cubicBezTo>
                  <a:pt x="1082" y="177"/>
                  <a:pt x="1080" y="175"/>
                  <a:pt x="1079" y="173"/>
                </a:cubicBezTo>
                <a:cubicBezTo>
                  <a:pt x="1081" y="173"/>
                  <a:pt x="1083" y="175"/>
                  <a:pt x="1085" y="178"/>
                </a:cubicBezTo>
                <a:cubicBezTo>
                  <a:pt x="1086" y="177"/>
                  <a:pt x="1081" y="171"/>
                  <a:pt x="1082" y="170"/>
                </a:cubicBezTo>
                <a:cubicBezTo>
                  <a:pt x="1083" y="170"/>
                  <a:pt x="1085" y="173"/>
                  <a:pt x="1087" y="175"/>
                </a:cubicBezTo>
                <a:cubicBezTo>
                  <a:pt x="1084" y="163"/>
                  <a:pt x="1100" y="171"/>
                  <a:pt x="1107" y="161"/>
                </a:cubicBezTo>
                <a:cubicBezTo>
                  <a:pt x="1109" y="163"/>
                  <a:pt x="1110" y="165"/>
                  <a:pt x="1111" y="167"/>
                </a:cubicBezTo>
                <a:cubicBezTo>
                  <a:pt x="1112" y="166"/>
                  <a:pt x="1111" y="163"/>
                  <a:pt x="1109" y="160"/>
                </a:cubicBezTo>
                <a:cubicBezTo>
                  <a:pt x="1112" y="160"/>
                  <a:pt x="1114" y="167"/>
                  <a:pt x="1116" y="169"/>
                </a:cubicBezTo>
                <a:cubicBezTo>
                  <a:pt x="1117" y="167"/>
                  <a:pt x="1116" y="164"/>
                  <a:pt x="1113" y="161"/>
                </a:cubicBezTo>
                <a:cubicBezTo>
                  <a:pt x="1116" y="162"/>
                  <a:pt x="1119" y="165"/>
                  <a:pt x="1119" y="168"/>
                </a:cubicBezTo>
                <a:cubicBezTo>
                  <a:pt x="1124" y="168"/>
                  <a:pt x="1118" y="162"/>
                  <a:pt x="1116" y="159"/>
                </a:cubicBezTo>
                <a:cubicBezTo>
                  <a:pt x="1119" y="156"/>
                  <a:pt x="1121" y="163"/>
                  <a:pt x="1123" y="166"/>
                </a:cubicBezTo>
                <a:cubicBezTo>
                  <a:pt x="1124" y="164"/>
                  <a:pt x="1123" y="161"/>
                  <a:pt x="1120" y="158"/>
                </a:cubicBezTo>
                <a:cubicBezTo>
                  <a:pt x="1119" y="152"/>
                  <a:pt x="1125" y="163"/>
                  <a:pt x="1126" y="165"/>
                </a:cubicBezTo>
                <a:cubicBezTo>
                  <a:pt x="1125" y="160"/>
                  <a:pt x="1128" y="157"/>
                  <a:pt x="1129" y="164"/>
                </a:cubicBezTo>
                <a:cubicBezTo>
                  <a:pt x="1130" y="161"/>
                  <a:pt x="1131" y="159"/>
                  <a:pt x="1128" y="155"/>
                </a:cubicBezTo>
                <a:cubicBezTo>
                  <a:pt x="1130" y="153"/>
                  <a:pt x="1133" y="164"/>
                  <a:pt x="1136" y="163"/>
                </a:cubicBezTo>
                <a:cubicBezTo>
                  <a:pt x="1139" y="162"/>
                  <a:pt x="1127" y="152"/>
                  <a:pt x="1133" y="153"/>
                </a:cubicBezTo>
                <a:cubicBezTo>
                  <a:pt x="1136" y="157"/>
                  <a:pt x="1134" y="158"/>
                  <a:pt x="1138" y="162"/>
                </a:cubicBezTo>
                <a:cubicBezTo>
                  <a:pt x="1141" y="162"/>
                  <a:pt x="1138" y="158"/>
                  <a:pt x="1138" y="156"/>
                </a:cubicBezTo>
                <a:cubicBezTo>
                  <a:pt x="1139" y="156"/>
                  <a:pt x="1140" y="159"/>
                  <a:pt x="1142" y="160"/>
                </a:cubicBezTo>
                <a:cubicBezTo>
                  <a:pt x="1139" y="150"/>
                  <a:pt x="1154" y="164"/>
                  <a:pt x="1147" y="151"/>
                </a:cubicBezTo>
                <a:cubicBezTo>
                  <a:pt x="1149" y="151"/>
                  <a:pt x="1151" y="153"/>
                  <a:pt x="1153" y="156"/>
                </a:cubicBezTo>
                <a:cubicBezTo>
                  <a:pt x="1153" y="152"/>
                  <a:pt x="1151" y="148"/>
                  <a:pt x="1149" y="144"/>
                </a:cubicBezTo>
                <a:cubicBezTo>
                  <a:pt x="1154" y="144"/>
                  <a:pt x="1151" y="147"/>
                  <a:pt x="1154" y="152"/>
                </a:cubicBezTo>
                <a:cubicBezTo>
                  <a:pt x="1154" y="148"/>
                  <a:pt x="1154" y="146"/>
                  <a:pt x="1153" y="142"/>
                </a:cubicBezTo>
                <a:cubicBezTo>
                  <a:pt x="1161" y="142"/>
                  <a:pt x="1164" y="138"/>
                  <a:pt x="1172" y="137"/>
                </a:cubicBezTo>
                <a:cubicBezTo>
                  <a:pt x="1178" y="144"/>
                  <a:pt x="1178" y="153"/>
                  <a:pt x="1185" y="158"/>
                </a:cubicBezTo>
                <a:cubicBezTo>
                  <a:pt x="1180" y="151"/>
                  <a:pt x="1181" y="144"/>
                  <a:pt x="1174" y="136"/>
                </a:cubicBezTo>
                <a:cubicBezTo>
                  <a:pt x="1180" y="135"/>
                  <a:pt x="1180" y="148"/>
                  <a:pt x="1186" y="152"/>
                </a:cubicBezTo>
                <a:cubicBezTo>
                  <a:pt x="1188" y="149"/>
                  <a:pt x="1182" y="148"/>
                  <a:pt x="1184" y="145"/>
                </a:cubicBezTo>
                <a:cubicBezTo>
                  <a:pt x="1185" y="146"/>
                  <a:pt x="1187" y="147"/>
                  <a:pt x="1189" y="149"/>
                </a:cubicBezTo>
                <a:cubicBezTo>
                  <a:pt x="1189" y="147"/>
                  <a:pt x="1188" y="141"/>
                  <a:pt x="1192" y="148"/>
                </a:cubicBezTo>
                <a:cubicBezTo>
                  <a:pt x="1192" y="147"/>
                  <a:pt x="1189" y="138"/>
                  <a:pt x="1194" y="145"/>
                </a:cubicBezTo>
                <a:cubicBezTo>
                  <a:pt x="1195" y="142"/>
                  <a:pt x="1193" y="137"/>
                  <a:pt x="1189" y="131"/>
                </a:cubicBezTo>
                <a:cubicBezTo>
                  <a:pt x="1194" y="131"/>
                  <a:pt x="1192" y="136"/>
                  <a:pt x="1197" y="142"/>
                </a:cubicBezTo>
                <a:cubicBezTo>
                  <a:pt x="1196" y="138"/>
                  <a:pt x="1198" y="136"/>
                  <a:pt x="1194" y="131"/>
                </a:cubicBezTo>
                <a:cubicBezTo>
                  <a:pt x="1196" y="131"/>
                  <a:pt x="1197" y="135"/>
                  <a:pt x="1199" y="137"/>
                </a:cubicBezTo>
                <a:cubicBezTo>
                  <a:pt x="1202" y="136"/>
                  <a:pt x="1196" y="131"/>
                  <a:pt x="1200" y="131"/>
                </a:cubicBezTo>
                <a:cubicBezTo>
                  <a:pt x="1201" y="132"/>
                  <a:pt x="1202" y="134"/>
                  <a:pt x="1203" y="135"/>
                </a:cubicBezTo>
                <a:cubicBezTo>
                  <a:pt x="1201" y="125"/>
                  <a:pt x="1205" y="132"/>
                  <a:pt x="1211" y="136"/>
                </a:cubicBezTo>
                <a:cubicBezTo>
                  <a:pt x="1212" y="135"/>
                  <a:pt x="1210" y="133"/>
                  <a:pt x="1209" y="131"/>
                </a:cubicBezTo>
                <a:cubicBezTo>
                  <a:pt x="1211" y="131"/>
                  <a:pt x="1213" y="132"/>
                  <a:pt x="1214" y="134"/>
                </a:cubicBezTo>
                <a:cubicBezTo>
                  <a:pt x="1215" y="134"/>
                  <a:pt x="1213" y="131"/>
                  <a:pt x="1212" y="129"/>
                </a:cubicBezTo>
                <a:cubicBezTo>
                  <a:pt x="1214" y="126"/>
                  <a:pt x="1216" y="134"/>
                  <a:pt x="1218" y="133"/>
                </a:cubicBezTo>
                <a:cubicBezTo>
                  <a:pt x="1212" y="124"/>
                  <a:pt x="1229" y="139"/>
                  <a:pt x="1219" y="126"/>
                </a:cubicBezTo>
                <a:cubicBezTo>
                  <a:pt x="1222" y="127"/>
                  <a:pt x="1224" y="131"/>
                  <a:pt x="1226" y="133"/>
                </a:cubicBezTo>
                <a:cubicBezTo>
                  <a:pt x="1228" y="132"/>
                  <a:pt x="1223" y="127"/>
                  <a:pt x="1222" y="124"/>
                </a:cubicBezTo>
                <a:cubicBezTo>
                  <a:pt x="1226" y="126"/>
                  <a:pt x="1229" y="128"/>
                  <a:pt x="1230" y="133"/>
                </a:cubicBezTo>
                <a:cubicBezTo>
                  <a:pt x="1236" y="130"/>
                  <a:pt x="1228" y="134"/>
                  <a:pt x="1228" y="125"/>
                </a:cubicBezTo>
                <a:cubicBezTo>
                  <a:pt x="1227" y="123"/>
                  <a:pt x="1238" y="137"/>
                  <a:pt x="1230" y="122"/>
                </a:cubicBezTo>
                <a:cubicBezTo>
                  <a:pt x="1228" y="117"/>
                  <a:pt x="1234" y="128"/>
                  <a:pt x="1236" y="127"/>
                </a:cubicBezTo>
                <a:cubicBezTo>
                  <a:pt x="1238" y="125"/>
                  <a:pt x="1235" y="125"/>
                  <a:pt x="1233" y="121"/>
                </a:cubicBezTo>
                <a:cubicBezTo>
                  <a:pt x="1241" y="125"/>
                  <a:pt x="1236" y="129"/>
                  <a:pt x="1242" y="133"/>
                </a:cubicBezTo>
                <a:cubicBezTo>
                  <a:pt x="1244" y="137"/>
                  <a:pt x="1238" y="131"/>
                  <a:pt x="1237" y="129"/>
                </a:cubicBezTo>
                <a:cubicBezTo>
                  <a:pt x="1233" y="131"/>
                  <a:pt x="1243" y="134"/>
                  <a:pt x="1237" y="134"/>
                </a:cubicBezTo>
                <a:cubicBezTo>
                  <a:pt x="1241" y="138"/>
                  <a:pt x="1245" y="138"/>
                  <a:pt x="1249" y="135"/>
                </a:cubicBezTo>
                <a:cubicBezTo>
                  <a:pt x="1253" y="143"/>
                  <a:pt x="1247" y="139"/>
                  <a:pt x="1244" y="143"/>
                </a:cubicBezTo>
                <a:cubicBezTo>
                  <a:pt x="1247" y="145"/>
                  <a:pt x="1252" y="144"/>
                  <a:pt x="1246" y="146"/>
                </a:cubicBezTo>
                <a:cubicBezTo>
                  <a:pt x="1277" y="138"/>
                  <a:pt x="1309" y="126"/>
                  <a:pt x="1337" y="118"/>
                </a:cubicBezTo>
                <a:cubicBezTo>
                  <a:pt x="1370" y="109"/>
                  <a:pt x="1393" y="89"/>
                  <a:pt x="1419" y="86"/>
                </a:cubicBezTo>
                <a:cubicBezTo>
                  <a:pt x="1410" y="94"/>
                  <a:pt x="1402" y="91"/>
                  <a:pt x="1394" y="100"/>
                </a:cubicBezTo>
                <a:cubicBezTo>
                  <a:pt x="1404" y="100"/>
                  <a:pt x="1412" y="96"/>
                  <a:pt x="1421" y="93"/>
                </a:cubicBezTo>
                <a:cubicBezTo>
                  <a:pt x="1423" y="93"/>
                  <a:pt x="1421" y="95"/>
                  <a:pt x="1423" y="96"/>
                </a:cubicBezTo>
                <a:cubicBezTo>
                  <a:pt x="1423" y="94"/>
                  <a:pt x="1428" y="94"/>
                  <a:pt x="1425" y="90"/>
                </a:cubicBezTo>
                <a:cubicBezTo>
                  <a:pt x="1426" y="91"/>
                  <a:pt x="1428" y="89"/>
                  <a:pt x="1430" y="91"/>
                </a:cubicBezTo>
                <a:cubicBezTo>
                  <a:pt x="1427" y="86"/>
                  <a:pt x="1441" y="87"/>
                  <a:pt x="1441" y="81"/>
                </a:cubicBezTo>
                <a:cubicBezTo>
                  <a:pt x="1435" y="81"/>
                  <a:pt x="1433" y="82"/>
                  <a:pt x="1432" y="85"/>
                </a:cubicBezTo>
                <a:cubicBezTo>
                  <a:pt x="1426" y="82"/>
                  <a:pt x="1425" y="84"/>
                  <a:pt x="1422" y="87"/>
                </a:cubicBezTo>
                <a:cubicBezTo>
                  <a:pt x="1422" y="78"/>
                  <a:pt x="1438" y="79"/>
                  <a:pt x="1444" y="74"/>
                </a:cubicBezTo>
                <a:cubicBezTo>
                  <a:pt x="1446" y="77"/>
                  <a:pt x="1440" y="77"/>
                  <a:pt x="1442" y="80"/>
                </a:cubicBezTo>
                <a:cubicBezTo>
                  <a:pt x="1484" y="73"/>
                  <a:pt x="1522" y="55"/>
                  <a:pt x="1563" y="40"/>
                </a:cubicBezTo>
                <a:cubicBezTo>
                  <a:pt x="1563" y="42"/>
                  <a:pt x="1562" y="42"/>
                  <a:pt x="1562" y="43"/>
                </a:cubicBezTo>
                <a:cubicBezTo>
                  <a:pt x="1563" y="44"/>
                  <a:pt x="1564" y="43"/>
                  <a:pt x="1566" y="43"/>
                </a:cubicBezTo>
                <a:cubicBezTo>
                  <a:pt x="1559" y="42"/>
                  <a:pt x="1563" y="54"/>
                  <a:pt x="1557" y="44"/>
                </a:cubicBezTo>
                <a:cubicBezTo>
                  <a:pt x="1557" y="45"/>
                  <a:pt x="1559" y="48"/>
                  <a:pt x="1557" y="48"/>
                </a:cubicBezTo>
                <a:cubicBezTo>
                  <a:pt x="1572" y="57"/>
                  <a:pt x="1610" y="33"/>
                  <a:pt x="1634" y="32"/>
                </a:cubicBezTo>
                <a:cubicBezTo>
                  <a:pt x="1635" y="32"/>
                  <a:pt x="1633" y="30"/>
                  <a:pt x="1633" y="29"/>
                </a:cubicBezTo>
                <a:cubicBezTo>
                  <a:pt x="1665" y="26"/>
                  <a:pt x="1705" y="7"/>
                  <a:pt x="1745" y="4"/>
                </a:cubicBezTo>
                <a:cubicBezTo>
                  <a:pt x="1747" y="4"/>
                  <a:pt x="1749" y="0"/>
                  <a:pt x="1751" y="3"/>
                </a:cubicBezTo>
                <a:cubicBezTo>
                  <a:pt x="1749" y="4"/>
                  <a:pt x="1747" y="5"/>
                  <a:pt x="1745" y="6"/>
                </a:cubicBezTo>
                <a:cubicBezTo>
                  <a:pt x="1708" y="13"/>
                  <a:pt x="1659" y="24"/>
                  <a:pt x="1634" y="36"/>
                </a:cubicBezTo>
                <a:cubicBezTo>
                  <a:pt x="1632" y="36"/>
                  <a:pt x="1630" y="35"/>
                  <a:pt x="1629" y="32"/>
                </a:cubicBezTo>
                <a:cubicBezTo>
                  <a:pt x="1629" y="40"/>
                  <a:pt x="1613" y="36"/>
                  <a:pt x="1609" y="44"/>
                </a:cubicBezTo>
                <a:cubicBezTo>
                  <a:pt x="1605" y="42"/>
                  <a:pt x="1598" y="44"/>
                  <a:pt x="1594" y="51"/>
                </a:cubicBezTo>
                <a:cubicBezTo>
                  <a:pt x="1583" y="42"/>
                  <a:pt x="1585" y="59"/>
                  <a:pt x="1577" y="53"/>
                </a:cubicBezTo>
                <a:cubicBezTo>
                  <a:pt x="1576" y="55"/>
                  <a:pt x="1580" y="60"/>
                  <a:pt x="1576" y="60"/>
                </a:cubicBezTo>
                <a:cubicBezTo>
                  <a:pt x="1575" y="58"/>
                  <a:pt x="1574" y="57"/>
                  <a:pt x="1573" y="55"/>
                </a:cubicBezTo>
                <a:cubicBezTo>
                  <a:pt x="1573" y="57"/>
                  <a:pt x="1574" y="59"/>
                  <a:pt x="1575" y="62"/>
                </a:cubicBezTo>
                <a:cubicBezTo>
                  <a:pt x="1569" y="54"/>
                  <a:pt x="1567" y="68"/>
                  <a:pt x="1565" y="62"/>
                </a:cubicBezTo>
                <a:cubicBezTo>
                  <a:pt x="1564" y="68"/>
                  <a:pt x="1558" y="73"/>
                  <a:pt x="1555" y="70"/>
                </a:cubicBezTo>
                <a:cubicBezTo>
                  <a:pt x="1554" y="71"/>
                  <a:pt x="1558" y="78"/>
                  <a:pt x="1553" y="71"/>
                </a:cubicBezTo>
                <a:cubicBezTo>
                  <a:pt x="1552" y="73"/>
                  <a:pt x="1553" y="75"/>
                  <a:pt x="1554" y="77"/>
                </a:cubicBezTo>
                <a:cubicBezTo>
                  <a:pt x="1551" y="76"/>
                  <a:pt x="1552" y="74"/>
                  <a:pt x="1551" y="72"/>
                </a:cubicBezTo>
                <a:cubicBezTo>
                  <a:pt x="1555" y="79"/>
                  <a:pt x="1534" y="80"/>
                  <a:pt x="1532" y="84"/>
                </a:cubicBezTo>
                <a:cubicBezTo>
                  <a:pt x="1531" y="86"/>
                  <a:pt x="1539" y="89"/>
                  <a:pt x="1532" y="86"/>
                </a:cubicBezTo>
                <a:cubicBezTo>
                  <a:pt x="1528" y="83"/>
                  <a:pt x="1527" y="91"/>
                  <a:pt x="1521" y="88"/>
                </a:cubicBezTo>
                <a:cubicBezTo>
                  <a:pt x="1519" y="91"/>
                  <a:pt x="1521" y="91"/>
                  <a:pt x="1524" y="95"/>
                </a:cubicBezTo>
                <a:cubicBezTo>
                  <a:pt x="1522" y="96"/>
                  <a:pt x="1520" y="93"/>
                  <a:pt x="1519" y="91"/>
                </a:cubicBezTo>
                <a:cubicBezTo>
                  <a:pt x="1517" y="92"/>
                  <a:pt x="1515" y="92"/>
                  <a:pt x="1513" y="92"/>
                </a:cubicBezTo>
                <a:cubicBezTo>
                  <a:pt x="1515" y="98"/>
                  <a:pt x="1517" y="91"/>
                  <a:pt x="1519" y="95"/>
                </a:cubicBezTo>
                <a:cubicBezTo>
                  <a:pt x="1516" y="94"/>
                  <a:pt x="1504" y="107"/>
                  <a:pt x="1497" y="100"/>
                </a:cubicBezTo>
                <a:cubicBezTo>
                  <a:pt x="1500" y="106"/>
                  <a:pt x="1499" y="103"/>
                  <a:pt x="1495" y="107"/>
                </a:cubicBezTo>
                <a:cubicBezTo>
                  <a:pt x="1494" y="104"/>
                  <a:pt x="1493" y="102"/>
                  <a:pt x="1491" y="102"/>
                </a:cubicBezTo>
                <a:cubicBezTo>
                  <a:pt x="1490" y="103"/>
                  <a:pt x="1492" y="106"/>
                  <a:pt x="1493" y="107"/>
                </a:cubicBezTo>
                <a:cubicBezTo>
                  <a:pt x="1491" y="109"/>
                  <a:pt x="1489" y="100"/>
                  <a:pt x="1487" y="104"/>
                </a:cubicBezTo>
                <a:cubicBezTo>
                  <a:pt x="1486" y="105"/>
                  <a:pt x="1489" y="106"/>
                  <a:pt x="1490" y="109"/>
                </a:cubicBezTo>
                <a:cubicBezTo>
                  <a:pt x="1488" y="110"/>
                  <a:pt x="1485" y="107"/>
                  <a:pt x="1483" y="104"/>
                </a:cubicBezTo>
                <a:cubicBezTo>
                  <a:pt x="1482" y="105"/>
                  <a:pt x="1485" y="109"/>
                  <a:pt x="1486" y="108"/>
                </a:cubicBezTo>
                <a:cubicBezTo>
                  <a:pt x="1487" y="114"/>
                  <a:pt x="1475" y="101"/>
                  <a:pt x="1484" y="111"/>
                </a:cubicBezTo>
                <a:cubicBezTo>
                  <a:pt x="1482" y="112"/>
                  <a:pt x="1480" y="111"/>
                  <a:pt x="1478" y="108"/>
                </a:cubicBezTo>
                <a:cubicBezTo>
                  <a:pt x="1477" y="109"/>
                  <a:pt x="1477" y="112"/>
                  <a:pt x="1479" y="111"/>
                </a:cubicBezTo>
                <a:cubicBezTo>
                  <a:pt x="1468" y="114"/>
                  <a:pt x="1463" y="120"/>
                  <a:pt x="1451" y="127"/>
                </a:cubicBezTo>
                <a:cubicBezTo>
                  <a:pt x="1452" y="128"/>
                  <a:pt x="1453" y="130"/>
                  <a:pt x="1454" y="131"/>
                </a:cubicBezTo>
                <a:cubicBezTo>
                  <a:pt x="1473" y="130"/>
                  <a:pt x="1489" y="115"/>
                  <a:pt x="1515" y="114"/>
                </a:cubicBezTo>
                <a:cubicBezTo>
                  <a:pt x="1516" y="110"/>
                  <a:pt x="1518" y="109"/>
                  <a:pt x="1522" y="111"/>
                </a:cubicBezTo>
                <a:cubicBezTo>
                  <a:pt x="1523" y="110"/>
                  <a:pt x="1519" y="104"/>
                  <a:pt x="1524" y="110"/>
                </a:cubicBezTo>
                <a:cubicBezTo>
                  <a:pt x="1525" y="109"/>
                  <a:pt x="1524" y="101"/>
                  <a:pt x="1529" y="108"/>
                </a:cubicBezTo>
                <a:cubicBezTo>
                  <a:pt x="1529" y="104"/>
                  <a:pt x="1549" y="93"/>
                  <a:pt x="1552" y="98"/>
                </a:cubicBezTo>
                <a:cubicBezTo>
                  <a:pt x="1561" y="90"/>
                  <a:pt x="1584" y="88"/>
                  <a:pt x="1599" y="79"/>
                </a:cubicBezTo>
                <a:cubicBezTo>
                  <a:pt x="1601" y="81"/>
                  <a:pt x="1600" y="82"/>
                  <a:pt x="1599" y="83"/>
                </a:cubicBezTo>
                <a:cubicBezTo>
                  <a:pt x="1602" y="85"/>
                  <a:pt x="1602" y="81"/>
                  <a:pt x="1606" y="82"/>
                </a:cubicBezTo>
                <a:cubicBezTo>
                  <a:pt x="1608" y="80"/>
                  <a:pt x="1603" y="80"/>
                  <a:pt x="1604" y="77"/>
                </a:cubicBezTo>
                <a:cubicBezTo>
                  <a:pt x="1607" y="76"/>
                  <a:pt x="1609" y="83"/>
                  <a:pt x="1611" y="82"/>
                </a:cubicBezTo>
                <a:cubicBezTo>
                  <a:pt x="1613" y="78"/>
                  <a:pt x="1606" y="80"/>
                  <a:pt x="1607" y="76"/>
                </a:cubicBezTo>
                <a:cubicBezTo>
                  <a:pt x="1610" y="74"/>
                  <a:pt x="1613" y="82"/>
                  <a:pt x="1615" y="82"/>
                </a:cubicBezTo>
                <a:cubicBezTo>
                  <a:pt x="1620" y="82"/>
                  <a:pt x="1612" y="75"/>
                  <a:pt x="1613" y="73"/>
                </a:cubicBezTo>
                <a:cubicBezTo>
                  <a:pt x="1620" y="70"/>
                  <a:pt x="1633" y="69"/>
                  <a:pt x="1639" y="66"/>
                </a:cubicBezTo>
                <a:cubicBezTo>
                  <a:pt x="1644" y="73"/>
                  <a:pt x="1637" y="69"/>
                  <a:pt x="1639" y="72"/>
                </a:cubicBezTo>
                <a:cubicBezTo>
                  <a:pt x="1640" y="75"/>
                  <a:pt x="1645" y="72"/>
                  <a:pt x="1641" y="69"/>
                </a:cubicBezTo>
                <a:cubicBezTo>
                  <a:pt x="1647" y="70"/>
                  <a:pt x="1644" y="73"/>
                  <a:pt x="1649" y="72"/>
                </a:cubicBezTo>
                <a:cubicBezTo>
                  <a:pt x="1646" y="67"/>
                  <a:pt x="1643" y="71"/>
                  <a:pt x="1640" y="66"/>
                </a:cubicBezTo>
                <a:cubicBezTo>
                  <a:pt x="1648" y="65"/>
                  <a:pt x="1650" y="58"/>
                  <a:pt x="1657" y="63"/>
                </a:cubicBezTo>
                <a:cubicBezTo>
                  <a:pt x="1665" y="55"/>
                  <a:pt x="1683" y="55"/>
                  <a:pt x="1691" y="51"/>
                </a:cubicBezTo>
                <a:cubicBezTo>
                  <a:pt x="1692" y="55"/>
                  <a:pt x="1694" y="55"/>
                  <a:pt x="1694" y="59"/>
                </a:cubicBezTo>
                <a:cubicBezTo>
                  <a:pt x="1697" y="55"/>
                  <a:pt x="1696" y="57"/>
                  <a:pt x="1705" y="56"/>
                </a:cubicBezTo>
                <a:cubicBezTo>
                  <a:pt x="1706" y="54"/>
                  <a:pt x="1708" y="52"/>
                  <a:pt x="1709" y="49"/>
                </a:cubicBezTo>
                <a:cubicBezTo>
                  <a:pt x="1706" y="47"/>
                  <a:pt x="1705" y="53"/>
                  <a:pt x="1702" y="54"/>
                </a:cubicBezTo>
                <a:cubicBezTo>
                  <a:pt x="1699" y="49"/>
                  <a:pt x="1700" y="56"/>
                  <a:pt x="1696" y="52"/>
                </a:cubicBezTo>
                <a:cubicBezTo>
                  <a:pt x="1715" y="40"/>
                  <a:pt x="1758" y="33"/>
                  <a:pt x="1784" y="31"/>
                </a:cubicBezTo>
                <a:cubicBezTo>
                  <a:pt x="1773" y="37"/>
                  <a:pt x="1740" y="39"/>
                  <a:pt x="1725" y="44"/>
                </a:cubicBezTo>
                <a:cubicBezTo>
                  <a:pt x="1719" y="46"/>
                  <a:pt x="1726" y="48"/>
                  <a:pt x="1728" y="52"/>
                </a:cubicBezTo>
                <a:cubicBezTo>
                  <a:pt x="1730" y="48"/>
                  <a:pt x="1733" y="51"/>
                  <a:pt x="1737" y="49"/>
                </a:cubicBezTo>
                <a:cubicBezTo>
                  <a:pt x="1741" y="53"/>
                  <a:pt x="1737" y="52"/>
                  <a:pt x="1735" y="53"/>
                </a:cubicBezTo>
                <a:cubicBezTo>
                  <a:pt x="1738" y="56"/>
                  <a:pt x="1741" y="52"/>
                  <a:pt x="1743" y="58"/>
                </a:cubicBezTo>
                <a:cubicBezTo>
                  <a:pt x="1741" y="62"/>
                  <a:pt x="1731" y="62"/>
                  <a:pt x="1723" y="64"/>
                </a:cubicBezTo>
                <a:cubicBezTo>
                  <a:pt x="1717" y="66"/>
                  <a:pt x="1706" y="68"/>
                  <a:pt x="1704" y="70"/>
                </a:cubicBezTo>
                <a:cubicBezTo>
                  <a:pt x="1703" y="71"/>
                  <a:pt x="1709" y="78"/>
                  <a:pt x="1702" y="71"/>
                </a:cubicBezTo>
                <a:cubicBezTo>
                  <a:pt x="1700" y="73"/>
                  <a:pt x="1706" y="79"/>
                  <a:pt x="1707" y="82"/>
                </a:cubicBezTo>
                <a:cubicBezTo>
                  <a:pt x="1709" y="74"/>
                  <a:pt x="1706" y="81"/>
                  <a:pt x="1711" y="82"/>
                </a:cubicBezTo>
                <a:cubicBezTo>
                  <a:pt x="1712" y="83"/>
                  <a:pt x="1719" y="75"/>
                  <a:pt x="1722" y="82"/>
                </a:cubicBezTo>
                <a:cubicBezTo>
                  <a:pt x="1723" y="79"/>
                  <a:pt x="1717" y="76"/>
                  <a:pt x="1716" y="77"/>
                </a:cubicBezTo>
                <a:cubicBezTo>
                  <a:pt x="1721" y="77"/>
                  <a:pt x="1730" y="76"/>
                  <a:pt x="1739" y="79"/>
                </a:cubicBezTo>
                <a:cubicBezTo>
                  <a:pt x="1742" y="73"/>
                  <a:pt x="1751" y="73"/>
                  <a:pt x="1759" y="74"/>
                </a:cubicBezTo>
                <a:cubicBezTo>
                  <a:pt x="1759" y="76"/>
                  <a:pt x="1760" y="78"/>
                  <a:pt x="1762" y="81"/>
                </a:cubicBezTo>
                <a:cubicBezTo>
                  <a:pt x="1762" y="78"/>
                  <a:pt x="1759" y="73"/>
                  <a:pt x="1763" y="73"/>
                </a:cubicBezTo>
                <a:cubicBezTo>
                  <a:pt x="1764" y="84"/>
                  <a:pt x="1773" y="76"/>
                  <a:pt x="1779" y="83"/>
                </a:cubicBezTo>
                <a:cubicBezTo>
                  <a:pt x="1775" y="84"/>
                  <a:pt x="1767" y="84"/>
                  <a:pt x="1768" y="90"/>
                </a:cubicBezTo>
                <a:cubicBezTo>
                  <a:pt x="1770" y="93"/>
                  <a:pt x="1772" y="91"/>
                  <a:pt x="1774" y="95"/>
                </a:cubicBezTo>
                <a:cubicBezTo>
                  <a:pt x="1774" y="92"/>
                  <a:pt x="1778" y="94"/>
                  <a:pt x="1781" y="94"/>
                </a:cubicBezTo>
                <a:cubicBezTo>
                  <a:pt x="1783" y="92"/>
                  <a:pt x="1787" y="94"/>
                  <a:pt x="1783" y="95"/>
                </a:cubicBezTo>
                <a:cubicBezTo>
                  <a:pt x="1745" y="109"/>
                  <a:pt x="1702" y="122"/>
                  <a:pt x="1677" y="135"/>
                </a:cubicBezTo>
                <a:cubicBezTo>
                  <a:pt x="1681" y="142"/>
                  <a:pt x="1695" y="139"/>
                  <a:pt x="1697" y="132"/>
                </a:cubicBezTo>
                <a:cubicBezTo>
                  <a:pt x="1701" y="139"/>
                  <a:pt x="1709" y="125"/>
                  <a:pt x="1715" y="133"/>
                </a:cubicBezTo>
                <a:cubicBezTo>
                  <a:pt x="1716" y="131"/>
                  <a:pt x="1714" y="129"/>
                  <a:pt x="1716" y="128"/>
                </a:cubicBezTo>
                <a:cubicBezTo>
                  <a:pt x="1717" y="130"/>
                  <a:pt x="1716" y="130"/>
                  <a:pt x="1717" y="132"/>
                </a:cubicBezTo>
                <a:cubicBezTo>
                  <a:pt x="1719" y="132"/>
                  <a:pt x="1718" y="130"/>
                  <a:pt x="1717" y="128"/>
                </a:cubicBezTo>
                <a:cubicBezTo>
                  <a:pt x="1718" y="127"/>
                  <a:pt x="1724" y="134"/>
                  <a:pt x="1721" y="128"/>
                </a:cubicBezTo>
                <a:cubicBezTo>
                  <a:pt x="1724" y="131"/>
                  <a:pt x="1728" y="135"/>
                  <a:pt x="1729" y="138"/>
                </a:cubicBezTo>
                <a:cubicBezTo>
                  <a:pt x="1728" y="138"/>
                  <a:pt x="1726" y="138"/>
                  <a:pt x="1724" y="138"/>
                </a:cubicBezTo>
                <a:cubicBezTo>
                  <a:pt x="1723" y="136"/>
                  <a:pt x="1724" y="135"/>
                  <a:pt x="1723" y="133"/>
                </a:cubicBezTo>
                <a:cubicBezTo>
                  <a:pt x="1721" y="130"/>
                  <a:pt x="1719" y="134"/>
                  <a:pt x="1717" y="134"/>
                </a:cubicBezTo>
                <a:cubicBezTo>
                  <a:pt x="1719" y="136"/>
                  <a:pt x="1721" y="134"/>
                  <a:pt x="1722" y="134"/>
                </a:cubicBezTo>
                <a:cubicBezTo>
                  <a:pt x="1722" y="143"/>
                  <a:pt x="1731" y="138"/>
                  <a:pt x="1732" y="137"/>
                </a:cubicBezTo>
                <a:cubicBezTo>
                  <a:pt x="1731" y="136"/>
                  <a:pt x="1726" y="132"/>
                  <a:pt x="1730" y="132"/>
                </a:cubicBezTo>
                <a:cubicBezTo>
                  <a:pt x="1727" y="128"/>
                  <a:pt x="1729" y="134"/>
                  <a:pt x="1726" y="134"/>
                </a:cubicBezTo>
                <a:cubicBezTo>
                  <a:pt x="1722" y="129"/>
                  <a:pt x="1729" y="130"/>
                  <a:pt x="1727" y="126"/>
                </a:cubicBezTo>
                <a:cubicBezTo>
                  <a:pt x="1740" y="130"/>
                  <a:pt x="1761" y="108"/>
                  <a:pt x="1781" y="109"/>
                </a:cubicBezTo>
                <a:cubicBezTo>
                  <a:pt x="1783" y="113"/>
                  <a:pt x="1781" y="113"/>
                  <a:pt x="1779" y="114"/>
                </a:cubicBezTo>
                <a:cubicBezTo>
                  <a:pt x="1779" y="112"/>
                  <a:pt x="1780" y="112"/>
                  <a:pt x="1781" y="111"/>
                </a:cubicBezTo>
                <a:cubicBezTo>
                  <a:pt x="1772" y="109"/>
                  <a:pt x="1783" y="117"/>
                  <a:pt x="1782" y="118"/>
                </a:cubicBezTo>
                <a:cubicBezTo>
                  <a:pt x="1783" y="117"/>
                  <a:pt x="1783" y="116"/>
                  <a:pt x="1784" y="117"/>
                </a:cubicBezTo>
                <a:cubicBezTo>
                  <a:pt x="1785" y="115"/>
                  <a:pt x="1783" y="111"/>
                  <a:pt x="1781" y="108"/>
                </a:cubicBezTo>
                <a:cubicBezTo>
                  <a:pt x="1783" y="110"/>
                  <a:pt x="1789" y="112"/>
                  <a:pt x="1784" y="108"/>
                </a:cubicBezTo>
                <a:cubicBezTo>
                  <a:pt x="1782" y="103"/>
                  <a:pt x="1788" y="109"/>
                  <a:pt x="1790" y="111"/>
                </a:cubicBezTo>
                <a:cubicBezTo>
                  <a:pt x="1786" y="113"/>
                  <a:pt x="1782" y="110"/>
                  <a:pt x="1786" y="117"/>
                </a:cubicBezTo>
                <a:cubicBezTo>
                  <a:pt x="1791" y="113"/>
                  <a:pt x="1800" y="116"/>
                  <a:pt x="1810" y="111"/>
                </a:cubicBezTo>
                <a:cubicBezTo>
                  <a:pt x="1808" y="107"/>
                  <a:pt x="1805" y="115"/>
                  <a:pt x="1803" y="108"/>
                </a:cubicBezTo>
                <a:cubicBezTo>
                  <a:pt x="1824" y="99"/>
                  <a:pt x="1844" y="100"/>
                  <a:pt x="1866" y="91"/>
                </a:cubicBezTo>
                <a:cubicBezTo>
                  <a:pt x="1867" y="98"/>
                  <a:pt x="1852" y="101"/>
                  <a:pt x="1847" y="101"/>
                </a:cubicBezTo>
                <a:cubicBezTo>
                  <a:pt x="1846" y="102"/>
                  <a:pt x="1847" y="105"/>
                  <a:pt x="1848" y="106"/>
                </a:cubicBezTo>
                <a:cubicBezTo>
                  <a:pt x="1787" y="118"/>
                  <a:pt x="1739" y="143"/>
                  <a:pt x="1677" y="162"/>
                </a:cubicBezTo>
                <a:cubicBezTo>
                  <a:pt x="1677" y="164"/>
                  <a:pt x="1677" y="166"/>
                  <a:pt x="1677" y="168"/>
                </a:cubicBezTo>
                <a:cubicBezTo>
                  <a:pt x="1679" y="170"/>
                  <a:pt x="1678" y="166"/>
                  <a:pt x="1680" y="168"/>
                </a:cubicBezTo>
                <a:cubicBezTo>
                  <a:pt x="1697" y="161"/>
                  <a:pt x="1675" y="177"/>
                  <a:pt x="1672" y="170"/>
                </a:cubicBezTo>
                <a:cubicBezTo>
                  <a:pt x="1670" y="177"/>
                  <a:pt x="1648" y="178"/>
                  <a:pt x="1640" y="185"/>
                </a:cubicBezTo>
                <a:cubicBezTo>
                  <a:pt x="1640" y="182"/>
                  <a:pt x="1639" y="182"/>
                  <a:pt x="1637" y="180"/>
                </a:cubicBezTo>
                <a:cubicBezTo>
                  <a:pt x="1636" y="182"/>
                  <a:pt x="1637" y="184"/>
                  <a:pt x="1639" y="187"/>
                </a:cubicBezTo>
                <a:cubicBezTo>
                  <a:pt x="1637" y="187"/>
                  <a:pt x="1636" y="186"/>
                  <a:pt x="1634" y="183"/>
                </a:cubicBezTo>
                <a:cubicBezTo>
                  <a:pt x="1632" y="185"/>
                  <a:pt x="1637" y="190"/>
                  <a:pt x="1633" y="190"/>
                </a:cubicBezTo>
                <a:cubicBezTo>
                  <a:pt x="1633" y="185"/>
                  <a:pt x="1631" y="186"/>
                  <a:pt x="1628" y="188"/>
                </a:cubicBezTo>
                <a:cubicBezTo>
                  <a:pt x="1639" y="192"/>
                  <a:pt x="1621" y="191"/>
                  <a:pt x="1621" y="191"/>
                </a:cubicBezTo>
                <a:cubicBezTo>
                  <a:pt x="1617" y="192"/>
                  <a:pt x="1607" y="204"/>
                  <a:pt x="1603" y="198"/>
                </a:cubicBezTo>
                <a:cubicBezTo>
                  <a:pt x="1598" y="208"/>
                  <a:pt x="1580" y="210"/>
                  <a:pt x="1576" y="209"/>
                </a:cubicBezTo>
                <a:cubicBezTo>
                  <a:pt x="1575" y="210"/>
                  <a:pt x="1576" y="218"/>
                  <a:pt x="1572" y="211"/>
                </a:cubicBezTo>
                <a:cubicBezTo>
                  <a:pt x="1571" y="216"/>
                  <a:pt x="1562" y="220"/>
                  <a:pt x="1557" y="217"/>
                </a:cubicBezTo>
                <a:cubicBezTo>
                  <a:pt x="1549" y="228"/>
                  <a:pt x="1529" y="229"/>
                  <a:pt x="1510" y="240"/>
                </a:cubicBezTo>
                <a:cubicBezTo>
                  <a:pt x="1515" y="247"/>
                  <a:pt x="1515" y="242"/>
                  <a:pt x="1516" y="240"/>
                </a:cubicBezTo>
                <a:cubicBezTo>
                  <a:pt x="1530" y="245"/>
                  <a:pt x="1552" y="232"/>
                  <a:pt x="1562" y="226"/>
                </a:cubicBezTo>
                <a:cubicBezTo>
                  <a:pt x="1605" y="213"/>
                  <a:pt x="1665" y="196"/>
                  <a:pt x="1712" y="176"/>
                </a:cubicBezTo>
                <a:cubicBezTo>
                  <a:pt x="1718" y="173"/>
                  <a:pt x="1723" y="164"/>
                  <a:pt x="1734" y="171"/>
                </a:cubicBezTo>
                <a:cubicBezTo>
                  <a:pt x="1731" y="172"/>
                  <a:pt x="1728" y="169"/>
                  <a:pt x="1732" y="175"/>
                </a:cubicBezTo>
                <a:cubicBezTo>
                  <a:pt x="1731" y="175"/>
                  <a:pt x="1725" y="170"/>
                  <a:pt x="1729" y="177"/>
                </a:cubicBezTo>
                <a:cubicBezTo>
                  <a:pt x="1728" y="177"/>
                  <a:pt x="1727" y="174"/>
                  <a:pt x="1725" y="172"/>
                </a:cubicBezTo>
                <a:cubicBezTo>
                  <a:pt x="1725" y="174"/>
                  <a:pt x="1725" y="175"/>
                  <a:pt x="1723" y="173"/>
                </a:cubicBezTo>
                <a:cubicBezTo>
                  <a:pt x="1722" y="174"/>
                  <a:pt x="1724" y="176"/>
                  <a:pt x="1725" y="178"/>
                </a:cubicBezTo>
                <a:cubicBezTo>
                  <a:pt x="1720" y="177"/>
                  <a:pt x="1720" y="178"/>
                  <a:pt x="1714" y="179"/>
                </a:cubicBezTo>
                <a:cubicBezTo>
                  <a:pt x="1724" y="185"/>
                  <a:pt x="1707" y="176"/>
                  <a:pt x="1715" y="184"/>
                </a:cubicBezTo>
                <a:cubicBezTo>
                  <a:pt x="1715" y="184"/>
                  <a:pt x="1704" y="177"/>
                  <a:pt x="1707" y="186"/>
                </a:cubicBezTo>
                <a:cubicBezTo>
                  <a:pt x="1691" y="187"/>
                  <a:pt x="1688" y="187"/>
                  <a:pt x="1676" y="197"/>
                </a:cubicBezTo>
                <a:cubicBezTo>
                  <a:pt x="1676" y="195"/>
                  <a:pt x="1676" y="195"/>
                  <a:pt x="1675" y="193"/>
                </a:cubicBezTo>
                <a:cubicBezTo>
                  <a:pt x="1674" y="194"/>
                  <a:pt x="1672" y="195"/>
                  <a:pt x="1670" y="195"/>
                </a:cubicBezTo>
                <a:cubicBezTo>
                  <a:pt x="1678" y="196"/>
                  <a:pt x="1674" y="201"/>
                  <a:pt x="1668" y="196"/>
                </a:cubicBezTo>
                <a:cubicBezTo>
                  <a:pt x="1670" y="198"/>
                  <a:pt x="1669" y="202"/>
                  <a:pt x="1664" y="196"/>
                </a:cubicBezTo>
                <a:cubicBezTo>
                  <a:pt x="1662" y="197"/>
                  <a:pt x="1667" y="201"/>
                  <a:pt x="1666" y="203"/>
                </a:cubicBezTo>
                <a:cubicBezTo>
                  <a:pt x="1663" y="205"/>
                  <a:pt x="1659" y="201"/>
                  <a:pt x="1664" y="207"/>
                </a:cubicBezTo>
                <a:cubicBezTo>
                  <a:pt x="1661" y="206"/>
                  <a:pt x="1655" y="201"/>
                  <a:pt x="1661" y="209"/>
                </a:cubicBezTo>
                <a:cubicBezTo>
                  <a:pt x="1656" y="204"/>
                  <a:pt x="1650" y="208"/>
                  <a:pt x="1651" y="213"/>
                </a:cubicBezTo>
                <a:cubicBezTo>
                  <a:pt x="1641" y="208"/>
                  <a:pt x="1644" y="222"/>
                  <a:pt x="1635" y="213"/>
                </a:cubicBezTo>
                <a:cubicBezTo>
                  <a:pt x="1634" y="215"/>
                  <a:pt x="1638" y="219"/>
                  <a:pt x="1637" y="220"/>
                </a:cubicBezTo>
                <a:cubicBezTo>
                  <a:pt x="1628" y="214"/>
                  <a:pt x="1628" y="226"/>
                  <a:pt x="1619" y="216"/>
                </a:cubicBezTo>
                <a:cubicBezTo>
                  <a:pt x="1618" y="217"/>
                  <a:pt x="1621" y="221"/>
                  <a:pt x="1622" y="223"/>
                </a:cubicBezTo>
                <a:cubicBezTo>
                  <a:pt x="1613" y="222"/>
                  <a:pt x="1612" y="228"/>
                  <a:pt x="1604" y="232"/>
                </a:cubicBezTo>
                <a:cubicBezTo>
                  <a:pt x="1600" y="230"/>
                  <a:pt x="1602" y="230"/>
                  <a:pt x="1600" y="226"/>
                </a:cubicBezTo>
                <a:cubicBezTo>
                  <a:pt x="1599" y="228"/>
                  <a:pt x="1600" y="230"/>
                  <a:pt x="1601" y="232"/>
                </a:cubicBezTo>
                <a:cubicBezTo>
                  <a:pt x="1598" y="232"/>
                  <a:pt x="1596" y="229"/>
                  <a:pt x="1594" y="225"/>
                </a:cubicBezTo>
                <a:cubicBezTo>
                  <a:pt x="1594" y="228"/>
                  <a:pt x="1596" y="233"/>
                  <a:pt x="1591" y="226"/>
                </a:cubicBezTo>
                <a:cubicBezTo>
                  <a:pt x="1588" y="227"/>
                  <a:pt x="1594" y="233"/>
                  <a:pt x="1595" y="236"/>
                </a:cubicBezTo>
                <a:cubicBezTo>
                  <a:pt x="1589" y="228"/>
                  <a:pt x="1593" y="240"/>
                  <a:pt x="1585" y="236"/>
                </a:cubicBezTo>
                <a:cubicBezTo>
                  <a:pt x="1587" y="240"/>
                  <a:pt x="1582" y="240"/>
                  <a:pt x="1583" y="243"/>
                </a:cubicBezTo>
                <a:cubicBezTo>
                  <a:pt x="1610" y="238"/>
                  <a:pt x="1646" y="223"/>
                  <a:pt x="1668" y="214"/>
                </a:cubicBezTo>
                <a:cubicBezTo>
                  <a:pt x="1673" y="214"/>
                  <a:pt x="1678" y="217"/>
                  <a:pt x="1680" y="210"/>
                </a:cubicBezTo>
                <a:cubicBezTo>
                  <a:pt x="1682" y="210"/>
                  <a:pt x="1683" y="214"/>
                  <a:pt x="1685" y="216"/>
                </a:cubicBezTo>
                <a:cubicBezTo>
                  <a:pt x="1682" y="219"/>
                  <a:pt x="1674" y="222"/>
                  <a:pt x="1673" y="228"/>
                </a:cubicBezTo>
                <a:cubicBezTo>
                  <a:pt x="1672" y="229"/>
                  <a:pt x="1671" y="226"/>
                  <a:pt x="1670" y="224"/>
                </a:cubicBezTo>
                <a:cubicBezTo>
                  <a:pt x="1672" y="233"/>
                  <a:pt x="1659" y="225"/>
                  <a:pt x="1663" y="231"/>
                </a:cubicBezTo>
                <a:cubicBezTo>
                  <a:pt x="1661" y="231"/>
                  <a:pt x="1660" y="229"/>
                  <a:pt x="1659" y="227"/>
                </a:cubicBezTo>
                <a:cubicBezTo>
                  <a:pt x="1659" y="230"/>
                  <a:pt x="1657" y="232"/>
                  <a:pt x="1658" y="237"/>
                </a:cubicBezTo>
                <a:cubicBezTo>
                  <a:pt x="1652" y="227"/>
                  <a:pt x="1652" y="244"/>
                  <a:pt x="1646" y="236"/>
                </a:cubicBezTo>
                <a:cubicBezTo>
                  <a:pt x="1645" y="238"/>
                  <a:pt x="1646" y="241"/>
                  <a:pt x="1649" y="244"/>
                </a:cubicBezTo>
                <a:cubicBezTo>
                  <a:pt x="1645" y="247"/>
                  <a:pt x="1636" y="252"/>
                  <a:pt x="1636" y="251"/>
                </a:cubicBezTo>
                <a:cubicBezTo>
                  <a:pt x="1626" y="258"/>
                  <a:pt x="1594" y="273"/>
                  <a:pt x="1584" y="277"/>
                </a:cubicBezTo>
                <a:cubicBezTo>
                  <a:pt x="1583" y="277"/>
                  <a:pt x="1585" y="280"/>
                  <a:pt x="1586" y="282"/>
                </a:cubicBezTo>
                <a:cubicBezTo>
                  <a:pt x="1584" y="282"/>
                  <a:pt x="1583" y="281"/>
                  <a:pt x="1581" y="278"/>
                </a:cubicBezTo>
                <a:cubicBezTo>
                  <a:pt x="1579" y="282"/>
                  <a:pt x="1586" y="286"/>
                  <a:pt x="1586" y="289"/>
                </a:cubicBezTo>
                <a:cubicBezTo>
                  <a:pt x="1588" y="293"/>
                  <a:pt x="1591" y="282"/>
                  <a:pt x="1595" y="290"/>
                </a:cubicBezTo>
                <a:cubicBezTo>
                  <a:pt x="1591" y="291"/>
                  <a:pt x="1589" y="293"/>
                  <a:pt x="1587" y="295"/>
                </a:cubicBezTo>
                <a:cubicBezTo>
                  <a:pt x="1582" y="288"/>
                  <a:pt x="1583" y="285"/>
                  <a:pt x="1577" y="280"/>
                </a:cubicBezTo>
                <a:cubicBezTo>
                  <a:pt x="1576" y="280"/>
                  <a:pt x="1578" y="283"/>
                  <a:pt x="1579" y="285"/>
                </a:cubicBezTo>
                <a:cubicBezTo>
                  <a:pt x="1578" y="286"/>
                  <a:pt x="1576" y="284"/>
                  <a:pt x="1575" y="284"/>
                </a:cubicBezTo>
                <a:cubicBezTo>
                  <a:pt x="1578" y="292"/>
                  <a:pt x="1583" y="289"/>
                  <a:pt x="1583" y="295"/>
                </a:cubicBezTo>
                <a:cubicBezTo>
                  <a:pt x="1578" y="291"/>
                  <a:pt x="1577" y="288"/>
                  <a:pt x="1574" y="293"/>
                </a:cubicBezTo>
                <a:cubicBezTo>
                  <a:pt x="1574" y="289"/>
                  <a:pt x="1575" y="291"/>
                  <a:pt x="1571" y="286"/>
                </a:cubicBezTo>
                <a:cubicBezTo>
                  <a:pt x="1556" y="293"/>
                  <a:pt x="1550" y="297"/>
                  <a:pt x="1536" y="299"/>
                </a:cubicBezTo>
                <a:cubicBezTo>
                  <a:pt x="1535" y="300"/>
                  <a:pt x="1535" y="301"/>
                  <a:pt x="1537" y="304"/>
                </a:cubicBezTo>
                <a:cubicBezTo>
                  <a:pt x="1541" y="308"/>
                  <a:pt x="1541" y="302"/>
                  <a:pt x="1543" y="301"/>
                </a:cubicBezTo>
                <a:cubicBezTo>
                  <a:pt x="1545" y="304"/>
                  <a:pt x="1550" y="310"/>
                  <a:pt x="1546" y="310"/>
                </a:cubicBezTo>
                <a:cubicBezTo>
                  <a:pt x="1549" y="312"/>
                  <a:pt x="1557" y="309"/>
                  <a:pt x="1556" y="306"/>
                </a:cubicBezTo>
                <a:cubicBezTo>
                  <a:pt x="1563" y="309"/>
                  <a:pt x="1552" y="311"/>
                  <a:pt x="1550" y="312"/>
                </a:cubicBezTo>
                <a:cubicBezTo>
                  <a:pt x="1553" y="315"/>
                  <a:pt x="1556" y="310"/>
                  <a:pt x="1559" y="310"/>
                </a:cubicBezTo>
                <a:cubicBezTo>
                  <a:pt x="1560" y="316"/>
                  <a:pt x="1561" y="315"/>
                  <a:pt x="1564" y="322"/>
                </a:cubicBezTo>
                <a:cubicBezTo>
                  <a:pt x="1569" y="321"/>
                  <a:pt x="1559" y="313"/>
                  <a:pt x="1565" y="313"/>
                </a:cubicBezTo>
                <a:cubicBezTo>
                  <a:pt x="1567" y="316"/>
                  <a:pt x="1566" y="317"/>
                  <a:pt x="1568" y="320"/>
                </a:cubicBezTo>
                <a:cubicBezTo>
                  <a:pt x="1568" y="315"/>
                  <a:pt x="1568" y="312"/>
                  <a:pt x="1574" y="317"/>
                </a:cubicBezTo>
                <a:cubicBezTo>
                  <a:pt x="1577" y="317"/>
                  <a:pt x="1568" y="309"/>
                  <a:pt x="1571" y="309"/>
                </a:cubicBezTo>
                <a:cubicBezTo>
                  <a:pt x="1570" y="303"/>
                  <a:pt x="1574" y="316"/>
                  <a:pt x="1577" y="316"/>
                </a:cubicBezTo>
                <a:cubicBezTo>
                  <a:pt x="1578" y="315"/>
                  <a:pt x="1576" y="312"/>
                  <a:pt x="1574" y="310"/>
                </a:cubicBezTo>
                <a:cubicBezTo>
                  <a:pt x="1577" y="308"/>
                  <a:pt x="1582" y="317"/>
                  <a:pt x="1582" y="320"/>
                </a:cubicBezTo>
                <a:cubicBezTo>
                  <a:pt x="1578" y="319"/>
                  <a:pt x="1571" y="324"/>
                  <a:pt x="1564" y="327"/>
                </a:cubicBezTo>
                <a:cubicBezTo>
                  <a:pt x="1563" y="323"/>
                  <a:pt x="1559" y="322"/>
                  <a:pt x="1558" y="316"/>
                </a:cubicBezTo>
                <a:cubicBezTo>
                  <a:pt x="1556" y="314"/>
                  <a:pt x="1555" y="316"/>
                  <a:pt x="1553" y="317"/>
                </a:cubicBezTo>
                <a:cubicBezTo>
                  <a:pt x="1551" y="317"/>
                  <a:pt x="1558" y="322"/>
                  <a:pt x="1554" y="324"/>
                </a:cubicBezTo>
                <a:cubicBezTo>
                  <a:pt x="1552" y="320"/>
                  <a:pt x="1550" y="318"/>
                  <a:pt x="1548" y="317"/>
                </a:cubicBezTo>
                <a:cubicBezTo>
                  <a:pt x="1546" y="317"/>
                  <a:pt x="1544" y="318"/>
                  <a:pt x="1545" y="320"/>
                </a:cubicBezTo>
                <a:cubicBezTo>
                  <a:pt x="1547" y="322"/>
                  <a:pt x="1546" y="319"/>
                  <a:pt x="1548" y="319"/>
                </a:cubicBezTo>
                <a:cubicBezTo>
                  <a:pt x="1549" y="321"/>
                  <a:pt x="1550" y="323"/>
                  <a:pt x="1552" y="325"/>
                </a:cubicBezTo>
                <a:cubicBezTo>
                  <a:pt x="1550" y="328"/>
                  <a:pt x="1548" y="320"/>
                  <a:pt x="1546" y="323"/>
                </a:cubicBezTo>
                <a:cubicBezTo>
                  <a:pt x="1542" y="319"/>
                  <a:pt x="1543" y="317"/>
                  <a:pt x="1541" y="314"/>
                </a:cubicBezTo>
                <a:cubicBezTo>
                  <a:pt x="1543" y="321"/>
                  <a:pt x="1535" y="317"/>
                  <a:pt x="1532" y="314"/>
                </a:cubicBezTo>
                <a:cubicBezTo>
                  <a:pt x="1532" y="319"/>
                  <a:pt x="1541" y="331"/>
                  <a:pt x="1545" y="335"/>
                </a:cubicBezTo>
                <a:cubicBezTo>
                  <a:pt x="1541" y="337"/>
                  <a:pt x="1541" y="337"/>
                  <a:pt x="1539" y="332"/>
                </a:cubicBezTo>
                <a:cubicBezTo>
                  <a:pt x="1544" y="341"/>
                  <a:pt x="1527" y="337"/>
                  <a:pt x="1530" y="345"/>
                </a:cubicBezTo>
                <a:cubicBezTo>
                  <a:pt x="1528" y="344"/>
                  <a:pt x="1527" y="343"/>
                  <a:pt x="1525" y="341"/>
                </a:cubicBezTo>
                <a:cubicBezTo>
                  <a:pt x="1524" y="342"/>
                  <a:pt x="1527" y="346"/>
                  <a:pt x="1528" y="348"/>
                </a:cubicBezTo>
                <a:cubicBezTo>
                  <a:pt x="1525" y="351"/>
                  <a:pt x="1523" y="344"/>
                  <a:pt x="1521" y="343"/>
                </a:cubicBezTo>
                <a:cubicBezTo>
                  <a:pt x="1520" y="345"/>
                  <a:pt x="1523" y="345"/>
                  <a:pt x="1524" y="350"/>
                </a:cubicBezTo>
                <a:cubicBezTo>
                  <a:pt x="1528" y="354"/>
                  <a:pt x="1528" y="348"/>
                  <a:pt x="1534" y="351"/>
                </a:cubicBezTo>
                <a:cubicBezTo>
                  <a:pt x="1531" y="355"/>
                  <a:pt x="1540" y="364"/>
                  <a:pt x="1541" y="368"/>
                </a:cubicBezTo>
                <a:cubicBezTo>
                  <a:pt x="1538" y="370"/>
                  <a:pt x="1533" y="357"/>
                  <a:pt x="1532" y="354"/>
                </a:cubicBezTo>
                <a:cubicBezTo>
                  <a:pt x="1527" y="354"/>
                  <a:pt x="1530" y="357"/>
                  <a:pt x="1533" y="361"/>
                </a:cubicBezTo>
                <a:cubicBezTo>
                  <a:pt x="1525" y="354"/>
                  <a:pt x="1517" y="360"/>
                  <a:pt x="1513" y="362"/>
                </a:cubicBezTo>
                <a:cubicBezTo>
                  <a:pt x="1518" y="368"/>
                  <a:pt x="1516" y="357"/>
                  <a:pt x="1520" y="364"/>
                </a:cubicBezTo>
                <a:cubicBezTo>
                  <a:pt x="1523" y="370"/>
                  <a:pt x="1516" y="364"/>
                  <a:pt x="1516" y="370"/>
                </a:cubicBezTo>
                <a:cubicBezTo>
                  <a:pt x="1515" y="367"/>
                  <a:pt x="1513" y="365"/>
                  <a:pt x="1511" y="362"/>
                </a:cubicBezTo>
                <a:cubicBezTo>
                  <a:pt x="1509" y="361"/>
                  <a:pt x="1511" y="366"/>
                  <a:pt x="1505" y="365"/>
                </a:cubicBezTo>
                <a:cubicBezTo>
                  <a:pt x="1509" y="371"/>
                  <a:pt x="1511" y="363"/>
                  <a:pt x="1512" y="366"/>
                </a:cubicBezTo>
                <a:cubicBezTo>
                  <a:pt x="1513" y="371"/>
                  <a:pt x="1510" y="377"/>
                  <a:pt x="1504" y="375"/>
                </a:cubicBezTo>
                <a:cubicBezTo>
                  <a:pt x="1505" y="377"/>
                  <a:pt x="1507" y="379"/>
                  <a:pt x="1508" y="381"/>
                </a:cubicBezTo>
                <a:cubicBezTo>
                  <a:pt x="1508" y="374"/>
                  <a:pt x="1516" y="383"/>
                  <a:pt x="1510" y="380"/>
                </a:cubicBezTo>
                <a:cubicBezTo>
                  <a:pt x="1514" y="382"/>
                  <a:pt x="1521" y="378"/>
                  <a:pt x="1520" y="376"/>
                </a:cubicBezTo>
                <a:cubicBezTo>
                  <a:pt x="1525" y="376"/>
                  <a:pt x="1524" y="383"/>
                  <a:pt x="1530" y="389"/>
                </a:cubicBezTo>
                <a:cubicBezTo>
                  <a:pt x="1526" y="390"/>
                  <a:pt x="1526" y="386"/>
                  <a:pt x="1524" y="382"/>
                </a:cubicBezTo>
                <a:cubicBezTo>
                  <a:pt x="1520" y="383"/>
                  <a:pt x="1529" y="392"/>
                  <a:pt x="1531" y="397"/>
                </a:cubicBezTo>
                <a:cubicBezTo>
                  <a:pt x="1527" y="396"/>
                  <a:pt x="1524" y="389"/>
                  <a:pt x="1520" y="384"/>
                </a:cubicBezTo>
                <a:cubicBezTo>
                  <a:pt x="1520" y="390"/>
                  <a:pt x="1527" y="397"/>
                  <a:pt x="1530" y="401"/>
                </a:cubicBezTo>
                <a:cubicBezTo>
                  <a:pt x="1535" y="409"/>
                  <a:pt x="1524" y="394"/>
                  <a:pt x="1516" y="385"/>
                </a:cubicBezTo>
                <a:cubicBezTo>
                  <a:pt x="1516" y="388"/>
                  <a:pt x="1524" y="401"/>
                  <a:pt x="1527" y="402"/>
                </a:cubicBezTo>
                <a:cubicBezTo>
                  <a:pt x="1526" y="409"/>
                  <a:pt x="1518" y="391"/>
                  <a:pt x="1515" y="390"/>
                </a:cubicBezTo>
                <a:cubicBezTo>
                  <a:pt x="1514" y="391"/>
                  <a:pt x="1515" y="393"/>
                  <a:pt x="1514" y="394"/>
                </a:cubicBezTo>
                <a:cubicBezTo>
                  <a:pt x="1528" y="417"/>
                  <a:pt x="1516" y="398"/>
                  <a:pt x="1508" y="391"/>
                </a:cubicBezTo>
                <a:cubicBezTo>
                  <a:pt x="1506" y="392"/>
                  <a:pt x="1511" y="397"/>
                  <a:pt x="1506" y="397"/>
                </a:cubicBezTo>
                <a:cubicBezTo>
                  <a:pt x="1500" y="389"/>
                  <a:pt x="1499" y="381"/>
                  <a:pt x="1490" y="371"/>
                </a:cubicBezTo>
                <a:cubicBezTo>
                  <a:pt x="1491" y="366"/>
                  <a:pt x="1494" y="373"/>
                  <a:pt x="1497" y="376"/>
                </a:cubicBezTo>
                <a:cubicBezTo>
                  <a:pt x="1495" y="371"/>
                  <a:pt x="1501" y="371"/>
                  <a:pt x="1496" y="365"/>
                </a:cubicBezTo>
                <a:cubicBezTo>
                  <a:pt x="1493" y="365"/>
                  <a:pt x="1496" y="368"/>
                  <a:pt x="1497" y="370"/>
                </a:cubicBezTo>
                <a:cubicBezTo>
                  <a:pt x="1494" y="370"/>
                  <a:pt x="1491" y="362"/>
                  <a:pt x="1488" y="359"/>
                </a:cubicBezTo>
                <a:cubicBezTo>
                  <a:pt x="1486" y="360"/>
                  <a:pt x="1492" y="365"/>
                  <a:pt x="1493" y="368"/>
                </a:cubicBezTo>
                <a:cubicBezTo>
                  <a:pt x="1489" y="367"/>
                  <a:pt x="1484" y="365"/>
                  <a:pt x="1480" y="362"/>
                </a:cubicBezTo>
                <a:cubicBezTo>
                  <a:pt x="1479" y="363"/>
                  <a:pt x="1482" y="366"/>
                  <a:pt x="1483" y="368"/>
                </a:cubicBezTo>
                <a:cubicBezTo>
                  <a:pt x="1487" y="372"/>
                  <a:pt x="1478" y="366"/>
                  <a:pt x="1476" y="360"/>
                </a:cubicBezTo>
                <a:cubicBezTo>
                  <a:pt x="1474" y="363"/>
                  <a:pt x="1481" y="369"/>
                  <a:pt x="1484" y="376"/>
                </a:cubicBezTo>
                <a:cubicBezTo>
                  <a:pt x="1480" y="379"/>
                  <a:pt x="1481" y="369"/>
                  <a:pt x="1477" y="371"/>
                </a:cubicBezTo>
                <a:cubicBezTo>
                  <a:pt x="1476" y="375"/>
                  <a:pt x="1482" y="377"/>
                  <a:pt x="1483" y="382"/>
                </a:cubicBezTo>
                <a:cubicBezTo>
                  <a:pt x="1480" y="381"/>
                  <a:pt x="1478" y="378"/>
                  <a:pt x="1476" y="375"/>
                </a:cubicBezTo>
                <a:cubicBezTo>
                  <a:pt x="1473" y="377"/>
                  <a:pt x="1476" y="382"/>
                  <a:pt x="1471" y="375"/>
                </a:cubicBezTo>
                <a:cubicBezTo>
                  <a:pt x="1469" y="376"/>
                  <a:pt x="1472" y="380"/>
                  <a:pt x="1468" y="380"/>
                </a:cubicBezTo>
                <a:cubicBezTo>
                  <a:pt x="1463" y="377"/>
                  <a:pt x="1464" y="375"/>
                  <a:pt x="1459" y="371"/>
                </a:cubicBezTo>
                <a:cubicBezTo>
                  <a:pt x="1455" y="377"/>
                  <a:pt x="1446" y="378"/>
                  <a:pt x="1441" y="378"/>
                </a:cubicBezTo>
                <a:cubicBezTo>
                  <a:pt x="1440" y="380"/>
                  <a:pt x="1441" y="382"/>
                  <a:pt x="1443" y="385"/>
                </a:cubicBezTo>
                <a:cubicBezTo>
                  <a:pt x="1442" y="385"/>
                  <a:pt x="1440" y="382"/>
                  <a:pt x="1439" y="381"/>
                </a:cubicBezTo>
                <a:cubicBezTo>
                  <a:pt x="1437" y="383"/>
                  <a:pt x="1440" y="390"/>
                  <a:pt x="1434" y="383"/>
                </a:cubicBezTo>
                <a:cubicBezTo>
                  <a:pt x="1438" y="388"/>
                  <a:pt x="1433" y="391"/>
                  <a:pt x="1431" y="396"/>
                </a:cubicBezTo>
                <a:cubicBezTo>
                  <a:pt x="1428" y="392"/>
                  <a:pt x="1425" y="393"/>
                  <a:pt x="1422" y="386"/>
                </a:cubicBezTo>
                <a:cubicBezTo>
                  <a:pt x="1420" y="389"/>
                  <a:pt x="1427" y="396"/>
                  <a:pt x="1429" y="400"/>
                </a:cubicBezTo>
                <a:cubicBezTo>
                  <a:pt x="1432" y="402"/>
                  <a:pt x="1435" y="401"/>
                  <a:pt x="1437" y="404"/>
                </a:cubicBezTo>
                <a:cubicBezTo>
                  <a:pt x="1439" y="401"/>
                  <a:pt x="1439" y="400"/>
                  <a:pt x="1435" y="396"/>
                </a:cubicBezTo>
                <a:cubicBezTo>
                  <a:pt x="1439" y="399"/>
                  <a:pt x="1444" y="404"/>
                  <a:pt x="1449" y="400"/>
                </a:cubicBezTo>
                <a:cubicBezTo>
                  <a:pt x="1451" y="406"/>
                  <a:pt x="1449" y="404"/>
                  <a:pt x="1452" y="410"/>
                </a:cubicBezTo>
                <a:cubicBezTo>
                  <a:pt x="1448" y="412"/>
                  <a:pt x="1442" y="412"/>
                  <a:pt x="1442" y="416"/>
                </a:cubicBezTo>
                <a:cubicBezTo>
                  <a:pt x="1447" y="421"/>
                  <a:pt x="1446" y="415"/>
                  <a:pt x="1450" y="414"/>
                </a:cubicBezTo>
                <a:cubicBezTo>
                  <a:pt x="1453" y="419"/>
                  <a:pt x="1448" y="419"/>
                  <a:pt x="1449" y="423"/>
                </a:cubicBezTo>
                <a:cubicBezTo>
                  <a:pt x="1454" y="428"/>
                  <a:pt x="1448" y="414"/>
                  <a:pt x="1454" y="422"/>
                </a:cubicBezTo>
                <a:cubicBezTo>
                  <a:pt x="1455" y="420"/>
                  <a:pt x="1459" y="407"/>
                  <a:pt x="1463" y="415"/>
                </a:cubicBezTo>
                <a:cubicBezTo>
                  <a:pt x="1467" y="415"/>
                  <a:pt x="1461" y="410"/>
                  <a:pt x="1462" y="408"/>
                </a:cubicBezTo>
                <a:cubicBezTo>
                  <a:pt x="1463" y="408"/>
                  <a:pt x="1465" y="411"/>
                  <a:pt x="1467" y="413"/>
                </a:cubicBezTo>
                <a:cubicBezTo>
                  <a:pt x="1469" y="412"/>
                  <a:pt x="1468" y="408"/>
                  <a:pt x="1468" y="405"/>
                </a:cubicBezTo>
                <a:cubicBezTo>
                  <a:pt x="1471" y="407"/>
                  <a:pt x="1474" y="412"/>
                  <a:pt x="1478" y="417"/>
                </a:cubicBezTo>
                <a:cubicBezTo>
                  <a:pt x="1475" y="418"/>
                  <a:pt x="1473" y="416"/>
                  <a:pt x="1471" y="412"/>
                </a:cubicBezTo>
                <a:cubicBezTo>
                  <a:pt x="1469" y="413"/>
                  <a:pt x="1477" y="420"/>
                  <a:pt x="1471" y="420"/>
                </a:cubicBezTo>
                <a:cubicBezTo>
                  <a:pt x="1471" y="421"/>
                  <a:pt x="1477" y="424"/>
                  <a:pt x="1475" y="420"/>
                </a:cubicBezTo>
                <a:cubicBezTo>
                  <a:pt x="1478" y="420"/>
                  <a:pt x="1476" y="423"/>
                  <a:pt x="1478" y="426"/>
                </a:cubicBezTo>
                <a:cubicBezTo>
                  <a:pt x="1475" y="426"/>
                  <a:pt x="1472" y="424"/>
                  <a:pt x="1468" y="426"/>
                </a:cubicBezTo>
                <a:cubicBezTo>
                  <a:pt x="1482" y="430"/>
                  <a:pt x="1463" y="426"/>
                  <a:pt x="1469" y="433"/>
                </a:cubicBezTo>
                <a:cubicBezTo>
                  <a:pt x="1467" y="434"/>
                  <a:pt x="1465" y="430"/>
                  <a:pt x="1462" y="429"/>
                </a:cubicBezTo>
                <a:cubicBezTo>
                  <a:pt x="1465" y="436"/>
                  <a:pt x="1466" y="439"/>
                  <a:pt x="1459" y="430"/>
                </a:cubicBezTo>
                <a:cubicBezTo>
                  <a:pt x="1458" y="431"/>
                  <a:pt x="1458" y="433"/>
                  <a:pt x="1460" y="435"/>
                </a:cubicBezTo>
                <a:cubicBezTo>
                  <a:pt x="1458" y="435"/>
                  <a:pt x="1455" y="431"/>
                  <a:pt x="1453" y="429"/>
                </a:cubicBezTo>
                <a:cubicBezTo>
                  <a:pt x="1451" y="435"/>
                  <a:pt x="1462" y="442"/>
                  <a:pt x="1466" y="448"/>
                </a:cubicBezTo>
                <a:cubicBezTo>
                  <a:pt x="1460" y="449"/>
                  <a:pt x="1460" y="438"/>
                  <a:pt x="1455" y="443"/>
                </a:cubicBezTo>
                <a:cubicBezTo>
                  <a:pt x="1454" y="441"/>
                  <a:pt x="1454" y="440"/>
                  <a:pt x="1456" y="439"/>
                </a:cubicBezTo>
                <a:cubicBezTo>
                  <a:pt x="1453" y="434"/>
                  <a:pt x="1451" y="434"/>
                  <a:pt x="1448" y="429"/>
                </a:cubicBezTo>
                <a:cubicBezTo>
                  <a:pt x="1447" y="431"/>
                  <a:pt x="1450" y="435"/>
                  <a:pt x="1450" y="438"/>
                </a:cubicBezTo>
                <a:cubicBezTo>
                  <a:pt x="1447" y="438"/>
                  <a:pt x="1450" y="434"/>
                  <a:pt x="1446" y="432"/>
                </a:cubicBezTo>
                <a:cubicBezTo>
                  <a:pt x="1445" y="433"/>
                  <a:pt x="1445" y="434"/>
                  <a:pt x="1447" y="437"/>
                </a:cubicBezTo>
                <a:cubicBezTo>
                  <a:pt x="1439" y="428"/>
                  <a:pt x="1446" y="443"/>
                  <a:pt x="1438" y="437"/>
                </a:cubicBezTo>
                <a:cubicBezTo>
                  <a:pt x="1436" y="439"/>
                  <a:pt x="1442" y="440"/>
                  <a:pt x="1443" y="444"/>
                </a:cubicBezTo>
                <a:cubicBezTo>
                  <a:pt x="1445" y="444"/>
                  <a:pt x="1441" y="440"/>
                  <a:pt x="1445" y="440"/>
                </a:cubicBezTo>
                <a:cubicBezTo>
                  <a:pt x="1452" y="453"/>
                  <a:pt x="1454" y="446"/>
                  <a:pt x="1460" y="447"/>
                </a:cubicBezTo>
                <a:cubicBezTo>
                  <a:pt x="1460" y="450"/>
                  <a:pt x="1457" y="453"/>
                  <a:pt x="1452" y="452"/>
                </a:cubicBezTo>
                <a:cubicBezTo>
                  <a:pt x="1449" y="453"/>
                  <a:pt x="1455" y="458"/>
                  <a:pt x="1455" y="460"/>
                </a:cubicBezTo>
                <a:cubicBezTo>
                  <a:pt x="1453" y="463"/>
                  <a:pt x="1451" y="456"/>
                  <a:pt x="1448" y="454"/>
                </a:cubicBezTo>
                <a:cubicBezTo>
                  <a:pt x="1444" y="456"/>
                  <a:pt x="1452" y="462"/>
                  <a:pt x="1452" y="465"/>
                </a:cubicBezTo>
                <a:cubicBezTo>
                  <a:pt x="1445" y="463"/>
                  <a:pt x="1446" y="465"/>
                  <a:pt x="1442" y="470"/>
                </a:cubicBezTo>
                <a:cubicBezTo>
                  <a:pt x="1446" y="464"/>
                  <a:pt x="1433" y="463"/>
                  <a:pt x="1439" y="471"/>
                </a:cubicBezTo>
                <a:cubicBezTo>
                  <a:pt x="1435" y="469"/>
                  <a:pt x="1432" y="464"/>
                  <a:pt x="1430" y="459"/>
                </a:cubicBezTo>
                <a:cubicBezTo>
                  <a:pt x="1435" y="463"/>
                  <a:pt x="1438" y="454"/>
                  <a:pt x="1432" y="449"/>
                </a:cubicBezTo>
                <a:cubicBezTo>
                  <a:pt x="1430" y="449"/>
                  <a:pt x="1437" y="455"/>
                  <a:pt x="1432" y="454"/>
                </a:cubicBezTo>
                <a:cubicBezTo>
                  <a:pt x="1429" y="449"/>
                  <a:pt x="1426" y="449"/>
                  <a:pt x="1423" y="447"/>
                </a:cubicBezTo>
                <a:cubicBezTo>
                  <a:pt x="1420" y="447"/>
                  <a:pt x="1430" y="451"/>
                  <a:pt x="1424" y="452"/>
                </a:cubicBezTo>
                <a:cubicBezTo>
                  <a:pt x="1422" y="449"/>
                  <a:pt x="1422" y="448"/>
                  <a:pt x="1421" y="446"/>
                </a:cubicBezTo>
                <a:cubicBezTo>
                  <a:pt x="1419" y="443"/>
                  <a:pt x="1420" y="449"/>
                  <a:pt x="1416" y="442"/>
                </a:cubicBezTo>
                <a:cubicBezTo>
                  <a:pt x="1414" y="445"/>
                  <a:pt x="1421" y="448"/>
                  <a:pt x="1422" y="451"/>
                </a:cubicBezTo>
                <a:cubicBezTo>
                  <a:pt x="1419" y="449"/>
                  <a:pt x="1416" y="449"/>
                  <a:pt x="1413" y="443"/>
                </a:cubicBezTo>
                <a:cubicBezTo>
                  <a:pt x="1413" y="447"/>
                  <a:pt x="1413" y="456"/>
                  <a:pt x="1406" y="450"/>
                </a:cubicBezTo>
                <a:cubicBezTo>
                  <a:pt x="1404" y="453"/>
                  <a:pt x="1410" y="460"/>
                  <a:pt x="1414" y="466"/>
                </a:cubicBezTo>
                <a:cubicBezTo>
                  <a:pt x="1418" y="466"/>
                  <a:pt x="1412" y="460"/>
                  <a:pt x="1417" y="463"/>
                </a:cubicBezTo>
                <a:cubicBezTo>
                  <a:pt x="1417" y="465"/>
                  <a:pt x="1416" y="465"/>
                  <a:pt x="1418" y="468"/>
                </a:cubicBezTo>
                <a:cubicBezTo>
                  <a:pt x="1413" y="470"/>
                  <a:pt x="1412" y="467"/>
                  <a:pt x="1410" y="472"/>
                </a:cubicBezTo>
                <a:cubicBezTo>
                  <a:pt x="1411" y="473"/>
                  <a:pt x="1412" y="474"/>
                  <a:pt x="1414" y="476"/>
                </a:cubicBezTo>
                <a:cubicBezTo>
                  <a:pt x="1415" y="473"/>
                  <a:pt x="1419" y="473"/>
                  <a:pt x="1423" y="474"/>
                </a:cubicBezTo>
                <a:cubicBezTo>
                  <a:pt x="1417" y="480"/>
                  <a:pt x="1407" y="485"/>
                  <a:pt x="1396" y="483"/>
                </a:cubicBezTo>
                <a:cubicBezTo>
                  <a:pt x="1397" y="486"/>
                  <a:pt x="1395" y="487"/>
                  <a:pt x="1394" y="489"/>
                </a:cubicBezTo>
                <a:cubicBezTo>
                  <a:pt x="1402" y="490"/>
                  <a:pt x="1391" y="498"/>
                  <a:pt x="1395" y="505"/>
                </a:cubicBezTo>
                <a:cubicBezTo>
                  <a:pt x="1392" y="502"/>
                  <a:pt x="1385" y="504"/>
                  <a:pt x="1387" y="507"/>
                </a:cubicBezTo>
                <a:cubicBezTo>
                  <a:pt x="1384" y="505"/>
                  <a:pt x="1381" y="508"/>
                  <a:pt x="1378" y="504"/>
                </a:cubicBezTo>
                <a:cubicBezTo>
                  <a:pt x="1378" y="505"/>
                  <a:pt x="1378" y="506"/>
                  <a:pt x="1379" y="509"/>
                </a:cubicBezTo>
                <a:cubicBezTo>
                  <a:pt x="1375" y="510"/>
                  <a:pt x="1371" y="500"/>
                  <a:pt x="1367" y="500"/>
                </a:cubicBezTo>
                <a:cubicBezTo>
                  <a:pt x="1365" y="504"/>
                  <a:pt x="1374" y="507"/>
                  <a:pt x="1370" y="509"/>
                </a:cubicBezTo>
                <a:cubicBezTo>
                  <a:pt x="1367" y="512"/>
                  <a:pt x="1364" y="499"/>
                  <a:pt x="1360" y="501"/>
                </a:cubicBezTo>
                <a:cubicBezTo>
                  <a:pt x="1358" y="503"/>
                  <a:pt x="1365" y="509"/>
                  <a:pt x="1366" y="512"/>
                </a:cubicBezTo>
                <a:cubicBezTo>
                  <a:pt x="1363" y="514"/>
                  <a:pt x="1358" y="505"/>
                  <a:pt x="1358" y="502"/>
                </a:cubicBezTo>
                <a:cubicBezTo>
                  <a:pt x="1354" y="506"/>
                  <a:pt x="1362" y="510"/>
                  <a:pt x="1364" y="517"/>
                </a:cubicBezTo>
                <a:cubicBezTo>
                  <a:pt x="1361" y="516"/>
                  <a:pt x="1355" y="506"/>
                  <a:pt x="1355" y="504"/>
                </a:cubicBezTo>
                <a:cubicBezTo>
                  <a:pt x="1354" y="504"/>
                  <a:pt x="1354" y="504"/>
                  <a:pt x="1353" y="504"/>
                </a:cubicBezTo>
                <a:cubicBezTo>
                  <a:pt x="1353" y="506"/>
                  <a:pt x="1359" y="515"/>
                  <a:pt x="1361" y="517"/>
                </a:cubicBezTo>
                <a:cubicBezTo>
                  <a:pt x="1362" y="519"/>
                  <a:pt x="1359" y="518"/>
                  <a:pt x="1358" y="516"/>
                </a:cubicBezTo>
                <a:cubicBezTo>
                  <a:pt x="1356" y="516"/>
                  <a:pt x="1357" y="519"/>
                  <a:pt x="1355" y="519"/>
                </a:cubicBezTo>
                <a:cubicBezTo>
                  <a:pt x="1351" y="515"/>
                  <a:pt x="1353" y="510"/>
                  <a:pt x="1349" y="510"/>
                </a:cubicBezTo>
                <a:cubicBezTo>
                  <a:pt x="1347" y="505"/>
                  <a:pt x="1353" y="510"/>
                  <a:pt x="1354" y="514"/>
                </a:cubicBezTo>
                <a:cubicBezTo>
                  <a:pt x="1354" y="512"/>
                  <a:pt x="1354" y="510"/>
                  <a:pt x="1353" y="508"/>
                </a:cubicBezTo>
                <a:cubicBezTo>
                  <a:pt x="1349" y="505"/>
                  <a:pt x="1348" y="507"/>
                  <a:pt x="1346" y="509"/>
                </a:cubicBezTo>
                <a:cubicBezTo>
                  <a:pt x="1348" y="510"/>
                  <a:pt x="1349" y="512"/>
                  <a:pt x="1351" y="515"/>
                </a:cubicBezTo>
                <a:cubicBezTo>
                  <a:pt x="1352" y="515"/>
                  <a:pt x="1339" y="508"/>
                  <a:pt x="1340" y="514"/>
                </a:cubicBezTo>
                <a:cubicBezTo>
                  <a:pt x="1337" y="507"/>
                  <a:pt x="1334" y="520"/>
                  <a:pt x="1327" y="513"/>
                </a:cubicBezTo>
                <a:cubicBezTo>
                  <a:pt x="1324" y="519"/>
                  <a:pt x="1315" y="519"/>
                  <a:pt x="1322" y="527"/>
                </a:cubicBezTo>
                <a:cubicBezTo>
                  <a:pt x="1320" y="528"/>
                  <a:pt x="1318" y="522"/>
                  <a:pt x="1316" y="520"/>
                </a:cubicBezTo>
                <a:cubicBezTo>
                  <a:pt x="1315" y="523"/>
                  <a:pt x="1319" y="526"/>
                  <a:pt x="1323" y="534"/>
                </a:cubicBezTo>
                <a:cubicBezTo>
                  <a:pt x="1324" y="529"/>
                  <a:pt x="1330" y="531"/>
                  <a:pt x="1337" y="530"/>
                </a:cubicBezTo>
                <a:cubicBezTo>
                  <a:pt x="1339" y="534"/>
                  <a:pt x="1333" y="534"/>
                  <a:pt x="1331" y="533"/>
                </a:cubicBezTo>
                <a:cubicBezTo>
                  <a:pt x="1329" y="534"/>
                  <a:pt x="1334" y="535"/>
                  <a:pt x="1335" y="539"/>
                </a:cubicBezTo>
                <a:cubicBezTo>
                  <a:pt x="1329" y="534"/>
                  <a:pt x="1332" y="540"/>
                  <a:pt x="1337" y="546"/>
                </a:cubicBezTo>
                <a:cubicBezTo>
                  <a:pt x="1335" y="546"/>
                  <a:pt x="1332" y="543"/>
                  <a:pt x="1330" y="539"/>
                </a:cubicBezTo>
                <a:cubicBezTo>
                  <a:pt x="1335" y="549"/>
                  <a:pt x="1331" y="545"/>
                  <a:pt x="1334" y="551"/>
                </a:cubicBezTo>
                <a:cubicBezTo>
                  <a:pt x="1332" y="552"/>
                  <a:pt x="1330" y="549"/>
                  <a:pt x="1329" y="547"/>
                </a:cubicBezTo>
                <a:cubicBezTo>
                  <a:pt x="1325" y="553"/>
                  <a:pt x="1304" y="560"/>
                  <a:pt x="1304" y="569"/>
                </a:cubicBezTo>
                <a:cubicBezTo>
                  <a:pt x="1302" y="569"/>
                  <a:pt x="1299" y="562"/>
                  <a:pt x="1297" y="560"/>
                </a:cubicBezTo>
                <a:cubicBezTo>
                  <a:pt x="1295" y="561"/>
                  <a:pt x="1300" y="566"/>
                  <a:pt x="1301" y="568"/>
                </a:cubicBezTo>
                <a:cubicBezTo>
                  <a:pt x="1287" y="567"/>
                  <a:pt x="1289" y="579"/>
                  <a:pt x="1284" y="579"/>
                </a:cubicBezTo>
                <a:cubicBezTo>
                  <a:pt x="1287" y="579"/>
                  <a:pt x="1294" y="590"/>
                  <a:pt x="1294" y="594"/>
                </a:cubicBezTo>
                <a:cubicBezTo>
                  <a:pt x="1301" y="591"/>
                  <a:pt x="1302" y="592"/>
                  <a:pt x="1308" y="590"/>
                </a:cubicBezTo>
                <a:cubicBezTo>
                  <a:pt x="1306" y="587"/>
                  <a:pt x="1304" y="587"/>
                  <a:pt x="1303" y="585"/>
                </a:cubicBezTo>
                <a:cubicBezTo>
                  <a:pt x="1305" y="591"/>
                  <a:pt x="1298" y="586"/>
                  <a:pt x="1295" y="580"/>
                </a:cubicBezTo>
                <a:cubicBezTo>
                  <a:pt x="1293" y="580"/>
                  <a:pt x="1298" y="589"/>
                  <a:pt x="1299" y="588"/>
                </a:cubicBezTo>
                <a:cubicBezTo>
                  <a:pt x="1302" y="591"/>
                  <a:pt x="1296" y="590"/>
                  <a:pt x="1295" y="591"/>
                </a:cubicBezTo>
                <a:cubicBezTo>
                  <a:pt x="1294" y="586"/>
                  <a:pt x="1291" y="585"/>
                  <a:pt x="1288" y="579"/>
                </a:cubicBezTo>
                <a:cubicBezTo>
                  <a:pt x="1291" y="579"/>
                  <a:pt x="1293" y="576"/>
                  <a:pt x="1295" y="574"/>
                </a:cubicBezTo>
                <a:cubicBezTo>
                  <a:pt x="1297" y="576"/>
                  <a:pt x="1299" y="583"/>
                  <a:pt x="1301" y="582"/>
                </a:cubicBezTo>
                <a:cubicBezTo>
                  <a:pt x="1296" y="574"/>
                  <a:pt x="1305" y="573"/>
                  <a:pt x="1313" y="571"/>
                </a:cubicBezTo>
                <a:cubicBezTo>
                  <a:pt x="1314" y="573"/>
                  <a:pt x="1310" y="573"/>
                  <a:pt x="1312" y="575"/>
                </a:cubicBezTo>
                <a:cubicBezTo>
                  <a:pt x="1316" y="579"/>
                  <a:pt x="1315" y="573"/>
                  <a:pt x="1317" y="573"/>
                </a:cubicBezTo>
                <a:cubicBezTo>
                  <a:pt x="1320" y="575"/>
                  <a:pt x="1316" y="581"/>
                  <a:pt x="1310" y="582"/>
                </a:cubicBezTo>
                <a:cubicBezTo>
                  <a:pt x="1315" y="581"/>
                  <a:pt x="1331" y="580"/>
                  <a:pt x="1324" y="574"/>
                </a:cubicBezTo>
                <a:cubicBezTo>
                  <a:pt x="1329" y="575"/>
                  <a:pt x="1327" y="580"/>
                  <a:pt x="1331" y="584"/>
                </a:cubicBezTo>
                <a:cubicBezTo>
                  <a:pt x="1330" y="580"/>
                  <a:pt x="1332" y="579"/>
                  <a:pt x="1327" y="575"/>
                </a:cubicBezTo>
                <a:cubicBezTo>
                  <a:pt x="1333" y="576"/>
                  <a:pt x="1338" y="585"/>
                  <a:pt x="1344" y="581"/>
                </a:cubicBezTo>
                <a:cubicBezTo>
                  <a:pt x="1348" y="585"/>
                  <a:pt x="1345" y="592"/>
                  <a:pt x="1344" y="585"/>
                </a:cubicBezTo>
                <a:cubicBezTo>
                  <a:pt x="1344" y="586"/>
                  <a:pt x="1343" y="587"/>
                  <a:pt x="1344" y="589"/>
                </a:cubicBezTo>
                <a:cubicBezTo>
                  <a:pt x="1346" y="592"/>
                  <a:pt x="1349" y="587"/>
                  <a:pt x="1351" y="590"/>
                </a:cubicBezTo>
                <a:cubicBezTo>
                  <a:pt x="1353" y="588"/>
                  <a:pt x="1352" y="586"/>
                  <a:pt x="1349" y="583"/>
                </a:cubicBezTo>
                <a:cubicBezTo>
                  <a:pt x="1354" y="583"/>
                  <a:pt x="1352" y="586"/>
                  <a:pt x="1355" y="588"/>
                </a:cubicBezTo>
                <a:cubicBezTo>
                  <a:pt x="1357" y="587"/>
                  <a:pt x="1356" y="585"/>
                  <a:pt x="1358" y="585"/>
                </a:cubicBezTo>
                <a:cubicBezTo>
                  <a:pt x="1356" y="583"/>
                  <a:pt x="1353" y="585"/>
                  <a:pt x="1350" y="578"/>
                </a:cubicBezTo>
                <a:cubicBezTo>
                  <a:pt x="1359" y="583"/>
                  <a:pt x="1352" y="579"/>
                  <a:pt x="1354" y="575"/>
                </a:cubicBezTo>
                <a:cubicBezTo>
                  <a:pt x="1356" y="579"/>
                  <a:pt x="1358" y="578"/>
                  <a:pt x="1360" y="582"/>
                </a:cubicBezTo>
                <a:cubicBezTo>
                  <a:pt x="1357" y="575"/>
                  <a:pt x="1365" y="581"/>
                  <a:pt x="1360" y="573"/>
                </a:cubicBezTo>
                <a:cubicBezTo>
                  <a:pt x="1367" y="576"/>
                  <a:pt x="1370" y="577"/>
                  <a:pt x="1375" y="570"/>
                </a:cubicBezTo>
                <a:cubicBezTo>
                  <a:pt x="1358" y="572"/>
                  <a:pt x="1374" y="569"/>
                  <a:pt x="1377" y="562"/>
                </a:cubicBezTo>
                <a:cubicBezTo>
                  <a:pt x="1378" y="564"/>
                  <a:pt x="1385" y="568"/>
                  <a:pt x="1383" y="571"/>
                </a:cubicBezTo>
                <a:cubicBezTo>
                  <a:pt x="1390" y="576"/>
                  <a:pt x="1391" y="570"/>
                  <a:pt x="1398" y="570"/>
                </a:cubicBezTo>
                <a:cubicBezTo>
                  <a:pt x="1396" y="566"/>
                  <a:pt x="1397" y="565"/>
                  <a:pt x="1394" y="562"/>
                </a:cubicBezTo>
                <a:cubicBezTo>
                  <a:pt x="1392" y="560"/>
                  <a:pt x="1393" y="563"/>
                  <a:pt x="1391" y="563"/>
                </a:cubicBezTo>
                <a:cubicBezTo>
                  <a:pt x="1390" y="560"/>
                  <a:pt x="1387" y="557"/>
                  <a:pt x="1390" y="556"/>
                </a:cubicBezTo>
                <a:cubicBezTo>
                  <a:pt x="1388" y="554"/>
                  <a:pt x="1386" y="553"/>
                  <a:pt x="1384" y="555"/>
                </a:cubicBezTo>
                <a:cubicBezTo>
                  <a:pt x="1385" y="552"/>
                  <a:pt x="1390" y="546"/>
                  <a:pt x="1397" y="555"/>
                </a:cubicBezTo>
                <a:cubicBezTo>
                  <a:pt x="1395" y="556"/>
                  <a:pt x="1393" y="554"/>
                  <a:pt x="1390" y="554"/>
                </a:cubicBezTo>
                <a:cubicBezTo>
                  <a:pt x="1393" y="562"/>
                  <a:pt x="1396" y="556"/>
                  <a:pt x="1399" y="558"/>
                </a:cubicBezTo>
                <a:cubicBezTo>
                  <a:pt x="1402" y="563"/>
                  <a:pt x="1399" y="567"/>
                  <a:pt x="1404" y="570"/>
                </a:cubicBezTo>
                <a:cubicBezTo>
                  <a:pt x="1401" y="561"/>
                  <a:pt x="1409" y="566"/>
                  <a:pt x="1411" y="561"/>
                </a:cubicBezTo>
                <a:cubicBezTo>
                  <a:pt x="1413" y="565"/>
                  <a:pt x="1415" y="566"/>
                  <a:pt x="1417" y="564"/>
                </a:cubicBezTo>
                <a:cubicBezTo>
                  <a:pt x="1412" y="560"/>
                  <a:pt x="1412" y="561"/>
                  <a:pt x="1418" y="558"/>
                </a:cubicBezTo>
                <a:cubicBezTo>
                  <a:pt x="1419" y="560"/>
                  <a:pt x="1420" y="561"/>
                  <a:pt x="1421" y="563"/>
                </a:cubicBezTo>
                <a:cubicBezTo>
                  <a:pt x="1427" y="555"/>
                  <a:pt x="1442" y="560"/>
                  <a:pt x="1442" y="550"/>
                </a:cubicBezTo>
                <a:cubicBezTo>
                  <a:pt x="1443" y="550"/>
                  <a:pt x="1445" y="552"/>
                  <a:pt x="1446" y="554"/>
                </a:cubicBezTo>
                <a:cubicBezTo>
                  <a:pt x="1451" y="553"/>
                  <a:pt x="1444" y="540"/>
                  <a:pt x="1452" y="550"/>
                </a:cubicBezTo>
                <a:cubicBezTo>
                  <a:pt x="1453" y="549"/>
                  <a:pt x="1451" y="547"/>
                  <a:pt x="1450" y="545"/>
                </a:cubicBezTo>
                <a:cubicBezTo>
                  <a:pt x="1452" y="545"/>
                  <a:pt x="1454" y="546"/>
                  <a:pt x="1455" y="548"/>
                </a:cubicBezTo>
                <a:cubicBezTo>
                  <a:pt x="1458" y="548"/>
                  <a:pt x="1450" y="542"/>
                  <a:pt x="1455" y="543"/>
                </a:cubicBezTo>
                <a:cubicBezTo>
                  <a:pt x="1457" y="545"/>
                  <a:pt x="1458" y="547"/>
                  <a:pt x="1459" y="549"/>
                </a:cubicBezTo>
                <a:cubicBezTo>
                  <a:pt x="1461" y="548"/>
                  <a:pt x="1460" y="545"/>
                  <a:pt x="1457" y="542"/>
                </a:cubicBezTo>
                <a:cubicBezTo>
                  <a:pt x="1465" y="551"/>
                  <a:pt x="1467" y="530"/>
                  <a:pt x="1476" y="540"/>
                </a:cubicBezTo>
                <a:cubicBezTo>
                  <a:pt x="1478" y="539"/>
                  <a:pt x="1473" y="530"/>
                  <a:pt x="1479" y="539"/>
                </a:cubicBezTo>
                <a:cubicBezTo>
                  <a:pt x="1482" y="535"/>
                  <a:pt x="1484" y="528"/>
                  <a:pt x="1490" y="536"/>
                </a:cubicBezTo>
                <a:cubicBezTo>
                  <a:pt x="1490" y="535"/>
                  <a:pt x="1489" y="532"/>
                  <a:pt x="1491" y="532"/>
                </a:cubicBezTo>
                <a:cubicBezTo>
                  <a:pt x="1494" y="536"/>
                  <a:pt x="1496" y="533"/>
                  <a:pt x="1499" y="540"/>
                </a:cubicBezTo>
                <a:cubicBezTo>
                  <a:pt x="1500" y="538"/>
                  <a:pt x="1495" y="533"/>
                  <a:pt x="1497" y="531"/>
                </a:cubicBezTo>
                <a:cubicBezTo>
                  <a:pt x="1502" y="532"/>
                  <a:pt x="1500" y="537"/>
                  <a:pt x="1501" y="539"/>
                </a:cubicBezTo>
                <a:cubicBezTo>
                  <a:pt x="1501" y="538"/>
                  <a:pt x="1509" y="537"/>
                  <a:pt x="1502" y="533"/>
                </a:cubicBezTo>
                <a:cubicBezTo>
                  <a:pt x="1499" y="528"/>
                  <a:pt x="1508" y="535"/>
                  <a:pt x="1504" y="530"/>
                </a:cubicBezTo>
                <a:cubicBezTo>
                  <a:pt x="1507" y="530"/>
                  <a:pt x="1510" y="537"/>
                  <a:pt x="1505" y="536"/>
                </a:cubicBezTo>
                <a:cubicBezTo>
                  <a:pt x="1510" y="541"/>
                  <a:pt x="1509" y="529"/>
                  <a:pt x="1512" y="536"/>
                </a:cubicBezTo>
                <a:cubicBezTo>
                  <a:pt x="1504" y="540"/>
                  <a:pt x="1498" y="542"/>
                  <a:pt x="1495" y="546"/>
                </a:cubicBezTo>
                <a:cubicBezTo>
                  <a:pt x="1494" y="544"/>
                  <a:pt x="1492" y="542"/>
                  <a:pt x="1491" y="540"/>
                </a:cubicBezTo>
                <a:cubicBezTo>
                  <a:pt x="1490" y="541"/>
                  <a:pt x="1493" y="544"/>
                  <a:pt x="1494" y="546"/>
                </a:cubicBezTo>
                <a:cubicBezTo>
                  <a:pt x="1490" y="547"/>
                  <a:pt x="1483" y="548"/>
                  <a:pt x="1477" y="553"/>
                </a:cubicBezTo>
                <a:cubicBezTo>
                  <a:pt x="1472" y="547"/>
                  <a:pt x="1485" y="546"/>
                  <a:pt x="1488" y="545"/>
                </a:cubicBezTo>
                <a:cubicBezTo>
                  <a:pt x="1482" y="542"/>
                  <a:pt x="1472" y="545"/>
                  <a:pt x="1474" y="552"/>
                </a:cubicBezTo>
                <a:cubicBezTo>
                  <a:pt x="1469" y="548"/>
                  <a:pt x="1467" y="552"/>
                  <a:pt x="1462" y="551"/>
                </a:cubicBezTo>
                <a:cubicBezTo>
                  <a:pt x="1461" y="552"/>
                  <a:pt x="1463" y="555"/>
                  <a:pt x="1464" y="554"/>
                </a:cubicBezTo>
                <a:cubicBezTo>
                  <a:pt x="1466" y="559"/>
                  <a:pt x="1460" y="554"/>
                  <a:pt x="1459" y="553"/>
                </a:cubicBezTo>
                <a:cubicBezTo>
                  <a:pt x="1459" y="556"/>
                  <a:pt x="1452" y="555"/>
                  <a:pt x="1459" y="560"/>
                </a:cubicBezTo>
                <a:cubicBezTo>
                  <a:pt x="1457" y="560"/>
                  <a:pt x="1455" y="558"/>
                  <a:pt x="1453" y="555"/>
                </a:cubicBezTo>
                <a:cubicBezTo>
                  <a:pt x="1453" y="556"/>
                  <a:pt x="1452" y="557"/>
                  <a:pt x="1451" y="558"/>
                </a:cubicBezTo>
                <a:cubicBezTo>
                  <a:pt x="1452" y="559"/>
                  <a:pt x="1454" y="560"/>
                  <a:pt x="1455" y="562"/>
                </a:cubicBezTo>
                <a:cubicBezTo>
                  <a:pt x="1453" y="562"/>
                  <a:pt x="1451" y="560"/>
                  <a:pt x="1449" y="557"/>
                </a:cubicBezTo>
                <a:cubicBezTo>
                  <a:pt x="1448" y="558"/>
                  <a:pt x="1451" y="561"/>
                  <a:pt x="1452" y="563"/>
                </a:cubicBezTo>
                <a:cubicBezTo>
                  <a:pt x="1446" y="557"/>
                  <a:pt x="1446" y="564"/>
                  <a:pt x="1441" y="562"/>
                </a:cubicBezTo>
                <a:cubicBezTo>
                  <a:pt x="1450" y="568"/>
                  <a:pt x="1437" y="566"/>
                  <a:pt x="1436" y="568"/>
                </a:cubicBezTo>
                <a:cubicBezTo>
                  <a:pt x="1435" y="568"/>
                  <a:pt x="1437" y="573"/>
                  <a:pt x="1438" y="573"/>
                </a:cubicBezTo>
                <a:cubicBezTo>
                  <a:pt x="1436" y="574"/>
                  <a:pt x="1429" y="566"/>
                  <a:pt x="1429" y="573"/>
                </a:cubicBezTo>
                <a:cubicBezTo>
                  <a:pt x="1429" y="571"/>
                  <a:pt x="1429" y="570"/>
                  <a:pt x="1428" y="568"/>
                </a:cubicBezTo>
                <a:cubicBezTo>
                  <a:pt x="1427" y="569"/>
                  <a:pt x="1428" y="572"/>
                  <a:pt x="1429" y="574"/>
                </a:cubicBezTo>
                <a:cubicBezTo>
                  <a:pt x="1428" y="575"/>
                  <a:pt x="1426" y="571"/>
                  <a:pt x="1424" y="569"/>
                </a:cubicBezTo>
                <a:cubicBezTo>
                  <a:pt x="1425" y="575"/>
                  <a:pt x="1416" y="574"/>
                  <a:pt x="1415" y="573"/>
                </a:cubicBezTo>
                <a:cubicBezTo>
                  <a:pt x="1413" y="576"/>
                  <a:pt x="1420" y="577"/>
                  <a:pt x="1421" y="582"/>
                </a:cubicBezTo>
                <a:cubicBezTo>
                  <a:pt x="1418" y="583"/>
                  <a:pt x="1416" y="578"/>
                  <a:pt x="1413" y="574"/>
                </a:cubicBezTo>
                <a:cubicBezTo>
                  <a:pt x="1413" y="575"/>
                  <a:pt x="1413" y="576"/>
                  <a:pt x="1411" y="576"/>
                </a:cubicBezTo>
                <a:cubicBezTo>
                  <a:pt x="1413" y="581"/>
                  <a:pt x="1415" y="580"/>
                  <a:pt x="1417" y="583"/>
                </a:cubicBezTo>
                <a:cubicBezTo>
                  <a:pt x="1414" y="586"/>
                  <a:pt x="1411" y="574"/>
                  <a:pt x="1408" y="578"/>
                </a:cubicBezTo>
                <a:cubicBezTo>
                  <a:pt x="1406" y="578"/>
                  <a:pt x="1411" y="582"/>
                  <a:pt x="1412" y="582"/>
                </a:cubicBezTo>
                <a:cubicBezTo>
                  <a:pt x="1413" y="584"/>
                  <a:pt x="1409" y="583"/>
                  <a:pt x="1411" y="586"/>
                </a:cubicBezTo>
                <a:cubicBezTo>
                  <a:pt x="1409" y="588"/>
                  <a:pt x="1407" y="579"/>
                  <a:pt x="1405" y="583"/>
                </a:cubicBezTo>
                <a:cubicBezTo>
                  <a:pt x="1403" y="585"/>
                  <a:pt x="1409" y="583"/>
                  <a:pt x="1408" y="587"/>
                </a:cubicBezTo>
                <a:cubicBezTo>
                  <a:pt x="1404" y="585"/>
                  <a:pt x="1400" y="583"/>
                  <a:pt x="1397" y="580"/>
                </a:cubicBezTo>
                <a:cubicBezTo>
                  <a:pt x="1397" y="582"/>
                  <a:pt x="1401" y="586"/>
                  <a:pt x="1401" y="590"/>
                </a:cubicBezTo>
                <a:cubicBezTo>
                  <a:pt x="1398" y="591"/>
                  <a:pt x="1400" y="586"/>
                  <a:pt x="1396" y="583"/>
                </a:cubicBezTo>
                <a:cubicBezTo>
                  <a:pt x="1396" y="584"/>
                  <a:pt x="1396" y="586"/>
                  <a:pt x="1397" y="588"/>
                </a:cubicBezTo>
                <a:cubicBezTo>
                  <a:pt x="1392" y="582"/>
                  <a:pt x="1392" y="587"/>
                  <a:pt x="1388" y="586"/>
                </a:cubicBezTo>
                <a:cubicBezTo>
                  <a:pt x="1385" y="587"/>
                  <a:pt x="1391" y="593"/>
                  <a:pt x="1392" y="595"/>
                </a:cubicBezTo>
                <a:cubicBezTo>
                  <a:pt x="1389" y="595"/>
                  <a:pt x="1386" y="593"/>
                  <a:pt x="1388" y="590"/>
                </a:cubicBezTo>
                <a:cubicBezTo>
                  <a:pt x="1385" y="587"/>
                  <a:pt x="1386" y="593"/>
                  <a:pt x="1382" y="590"/>
                </a:cubicBezTo>
                <a:cubicBezTo>
                  <a:pt x="1384" y="596"/>
                  <a:pt x="1388" y="594"/>
                  <a:pt x="1388" y="599"/>
                </a:cubicBezTo>
                <a:cubicBezTo>
                  <a:pt x="1384" y="597"/>
                  <a:pt x="1383" y="596"/>
                  <a:pt x="1377" y="588"/>
                </a:cubicBezTo>
                <a:cubicBezTo>
                  <a:pt x="1375" y="589"/>
                  <a:pt x="1380" y="594"/>
                  <a:pt x="1381" y="596"/>
                </a:cubicBezTo>
                <a:cubicBezTo>
                  <a:pt x="1362" y="595"/>
                  <a:pt x="1353" y="611"/>
                  <a:pt x="1333" y="616"/>
                </a:cubicBezTo>
                <a:cubicBezTo>
                  <a:pt x="1332" y="617"/>
                  <a:pt x="1336" y="621"/>
                  <a:pt x="1334" y="621"/>
                </a:cubicBezTo>
                <a:cubicBezTo>
                  <a:pt x="1341" y="622"/>
                  <a:pt x="1347" y="618"/>
                  <a:pt x="1353" y="621"/>
                </a:cubicBezTo>
                <a:cubicBezTo>
                  <a:pt x="1358" y="611"/>
                  <a:pt x="1370" y="610"/>
                  <a:pt x="1387" y="607"/>
                </a:cubicBezTo>
                <a:cubicBezTo>
                  <a:pt x="1385" y="602"/>
                  <a:pt x="1391" y="597"/>
                  <a:pt x="1396" y="603"/>
                </a:cubicBezTo>
                <a:cubicBezTo>
                  <a:pt x="1397" y="602"/>
                  <a:pt x="1395" y="599"/>
                  <a:pt x="1393" y="597"/>
                </a:cubicBezTo>
                <a:cubicBezTo>
                  <a:pt x="1400" y="603"/>
                  <a:pt x="1400" y="594"/>
                  <a:pt x="1405" y="604"/>
                </a:cubicBezTo>
                <a:cubicBezTo>
                  <a:pt x="1386" y="615"/>
                  <a:pt x="1385" y="617"/>
                  <a:pt x="1370" y="626"/>
                </a:cubicBezTo>
                <a:cubicBezTo>
                  <a:pt x="1378" y="627"/>
                  <a:pt x="1384" y="618"/>
                  <a:pt x="1392" y="628"/>
                </a:cubicBezTo>
                <a:cubicBezTo>
                  <a:pt x="1393" y="627"/>
                  <a:pt x="1390" y="624"/>
                  <a:pt x="1389" y="622"/>
                </a:cubicBezTo>
                <a:cubicBezTo>
                  <a:pt x="1398" y="631"/>
                  <a:pt x="1403" y="613"/>
                  <a:pt x="1407" y="620"/>
                </a:cubicBezTo>
                <a:cubicBezTo>
                  <a:pt x="1410" y="620"/>
                  <a:pt x="1408" y="617"/>
                  <a:pt x="1406" y="615"/>
                </a:cubicBezTo>
                <a:cubicBezTo>
                  <a:pt x="1408" y="615"/>
                  <a:pt x="1409" y="616"/>
                  <a:pt x="1411" y="618"/>
                </a:cubicBezTo>
                <a:cubicBezTo>
                  <a:pt x="1411" y="617"/>
                  <a:pt x="1411" y="615"/>
                  <a:pt x="1410" y="613"/>
                </a:cubicBezTo>
                <a:cubicBezTo>
                  <a:pt x="1412" y="613"/>
                  <a:pt x="1413" y="615"/>
                  <a:pt x="1414" y="617"/>
                </a:cubicBezTo>
                <a:cubicBezTo>
                  <a:pt x="1415" y="616"/>
                  <a:pt x="1413" y="613"/>
                  <a:pt x="1415" y="613"/>
                </a:cubicBezTo>
                <a:cubicBezTo>
                  <a:pt x="1418" y="615"/>
                  <a:pt x="1419" y="616"/>
                  <a:pt x="1419" y="619"/>
                </a:cubicBezTo>
                <a:cubicBezTo>
                  <a:pt x="1424" y="619"/>
                  <a:pt x="1417" y="612"/>
                  <a:pt x="1415" y="609"/>
                </a:cubicBezTo>
                <a:cubicBezTo>
                  <a:pt x="1418" y="609"/>
                  <a:pt x="1424" y="616"/>
                  <a:pt x="1421" y="618"/>
                </a:cubicBezTo>
                <a:cubicBezTo>
                  <a:pt x="1424" y="619"/>
                  <a:pt x="1429" y="619"/>
                  <a:pt x="1429" y="624"/>
                </a:cubicBezTo>
                <a:cubicBezTo>
                  <a:pt x="1422" y="618"/>
                  <a:pt x="1426" y="623"/>
                  <a:pt x="1424" y="627"/>
                </a:cubicBezTo>
                <a:cubicBezTo>
                  <a:pt x="1421" y="625"/>
                  <a:pt x="1420" y="622"/>
                  <a:pt x="1423" y="621"/>
                </a:cubicBezTo>
                <a:cubicBezTo>
                  <a:pt x="1418" y="619"/>
                  <a:pt x="1421" y="625"/>
                  <a:pt x="1416" y="618"/>
                </a:cubicBezTo>
                <a:cubicBezTo>
                  <a:pt x="1417" y="625"/>
                  <a:pt x="1410" y="628"/>
                  <a:pt x="1407" y="624"/>
                </a:cubicBezTo>
                <a:cubicBezTo>
                  <a:pt x="1405" y="625"/>
                  <a:pt x="1411" y="631"/>
                  <a:pt x="1412" y="632"/>
                </a:cubicBezTo>
                <a:cubicBezTo>
                  <a:pt x="1411" y="627"/>
                  <a:pt x="1413" y="628"/>
                  <a:pt x="1418" y="625"/>
                </a:cubicBezTo>
                <a:cubicBezTo>
                  <a:pt x="1419" y="626"/>
                  <a:pt x="1419" y="627"/>
                  <a:pt x="1418" y="627"/>
                </a:cubicBezTo>
                <a:cubicBezTo>
                  <a:pt x="1419" y="628"/>
                  <a:pt x="1419" y="629"/>
                  <a:pt x="1420" y="630"/>
                </a:cubicBezTo>
                <a:cubicBezTo>
                  <a:pt x="1405" y="635"/>
                  <a:pt x="1388" y="645"/>
                  <a:pt x="1382" y="650"/>
                </a:cubicBezTo>
                <a:cubicBezTo>
                  <a:pt x="1381" y="648"/>
                  <a:pt x="1382" y="648"/>
                  <a:pt x="1381" y="646"/>
                </a:cubicBezTo>
                <a:cubicBezTo>
                  <a:pt x="1376" y="646"/>
                  <a:pt x="1382" y="651"/>
                  <a:pt x="1378" y="651"/>
                </a:cubicBezTo>
                <a:cubicBezTo>
                  <a:pt x="1376" y="645"/>
                  <a:pt x="1376" y="655"/>
                  <a:pt x="1368" y="656"/>
                </a:cubicBezTo>
                <a:cubicBezTo>
                  <a:pt x="1366" y="654"/>
                  <a:pt x="1365" y="651"/>
                  <a:pt x="1364" y="649"/>
                </a:cubicBezTo>
                <a:cubicBezTo>
                  <a:pt x="1373" y="651"/>
                  <a:pt x="1371" y="645"/>
                  <a:pt x="1381" y="644"/>
                </a:cubicBezTo>
                <a:cubicBezTo>
                  <a:pt x="1374" y="640"/>
                  <a:pt x="1374" y="644"/>
                  <a:pt x="1378" y="638"/>
                </a:cubicBezTo>
                <a:cubicBezTo>
                  <a:pt x="1370" y="639"/>
                  <a:pt x="1369" y="647"/>
                  <a:pt x="1361" y="647"/>
                </a:cubicBezTo>
                <a:cubicBezTo>
                  <a:pt x="1360" y="648"/>
                  <a:pt x="1360" y="655"/>
                  <a:pt x="1363" y="656"/>
                </a:cubicBezTo>
                <a:cubicBezTo>
                  <a:pt x="1364" y="659"/>
                  <a:pt x="1357" y="659"/>
                  <a:pt x="1355" y="661"/>
                </a:cubicBezTo>
                <a:cubicBezTo>
                  <a:pt x="1354" y="658"/>
                  <a:pt x="1352" y="657"/>
                  <a:pt x="1350" y="657"/>
                </a:cubicBezTo>
                <a:cubicBezTo>
                  <a:pt x="1347" y="653"/>
                  <a:pt x="1351" y="653"/>
                  <a:pt x="1349" y="650"/>
                </a:cubicBezTo>
                <a:cubicBezTo>
                  <a:pt x="1345" y="646"/>
                  <a:pt x="1349" y="656"/>
                  <a:pt x="1345" y="652"/>
                </a:cubicBezTo>
                <a:cubicBezTo>
                  <a:pt x="1348" y="654"/>
                  <a:pt x="1350" y="659"/>
                  <a:pt x="1353" y="660"/>
                </a:cubicBezTo>
                <a:cubicBezTo>
                  <a:pt x="1345" y="670"/>
                  <a:pt x="1336" y="666"/>
                  <a:pt x="1331" y="673"/>
                </a:cubicBezTo>
                <a:cubicBezTo>
                  <a:pt x="1326" y="675"/>
                  <a:pt x="1330" y="669"/>
                  <a:pt x="1328" y="666"/>
                </a:cubicBezTo>
                <a:cubicBezTo>
                  <a:pt x="1323" y="668"/>
                  <a:pt x="1329" y="670"/>
                  <a:pt x="1328" y="674"/>
                </a:cubicBezTo>
                <a:cubicBezTo>
                  <a:pt x="1326" y="674"/>
                  <a:pt x="1324" y="678"/>
                  <a:pt x="1322" y="673"/>
                </a:cubicBezTo>
                <a:cubicBezTo>
                  <a:pt x="1327" y="679"/>
                  <a:pt x="1307" y="682"/>
                  <a:pt x="1303" y="680"/>
                </a:cubicBezTo>
                <a:cubicBezTo>
                  <a:pt x="1303" y="681"/>
                  <a:pt x="1303" y="683"/>
                  <a:pt x="1304" y="686"/>
                </a:cubicBezTo>
                <a:cubicBezTo>
                  <a:pt x="1295" y="683"/>
                  <a:pt x="1289" y="695"/>
                  <a:pt x="1281" y="697"/>
                </a:cubicBezTo>
                <a:cubicBezTo>
                  <a:pt x="1282" y="698"/>
                  <a:pt x="1284" y="698"/>
                  <a:pt x="1286" y="701"/>
                </a:cubicBezTo>
                <a:cubicBezTo>
                  <a:pt x="1307" y="690"/>
                  <a:pt x="1322" y="684"/>
                  <a:pt x="1343" y="677"/>
                </a:cubicBezTo>
                <a:cubicBezTo>
                  <a:pt x="1323" y="686"/>
                  <a:pt x="1310" y="696"/>
                  <a:pt x="1299" y="701"/>
                </a:cubicBezTo>
                <a:cubicBezTo>
                  <a:pt x="1297" y="702"/>
                  <a:pt x="1292" y="703"/>
                  <a:pt x="1293" y="702"/>
                </a:cubicBezTo>
                <a:cubicBezTo>
                  <a:pt x="1288" y="711"/>
                  <a:pt x="1267" y="702"/>
                  <a:pt x="1270" y="717"/>
                </a:cubicBezTo>
                <a:cubicBezTo>
                  <a:pt x="1266" y="714"/>
                  <a:pt x="1267" y="715"/>
                  <a:pt x="1268" y="720"/>
                </a:cubicBezTo>
                <a:cubicBezTo>
                  <a:pt x="1267" y="720"/>
                  <a:pt x="1265" y="717"/>
                  <a:pt x="1264" y="716"/>
                </a:cubicBezTo>
                <a:cubicBezTo>
                  <a:pt x="1263" y="716"/>
                  <a:pt x="1265" y="719"/>
                  <a:pt x="1266" y="721"/>
                </a:cubicBezTo>
                <a:cubicBezTo>
                  <a:pt x="1264" y="721"/>
                  <a:pt x="1262" y="716"/>
                  <a:pt x="1260" y="717"/>
                </a:cubicBezTo>
                <a:cubicBezTo>
                  <a:pt x="1265" y="720"/>
                  <a:pt x="1260" y="723"/>
                  <a:pt x="1258" y="716"/>
                </a:cubicBezTo>
                <a:cubicBezTo>
                  <a:pt x="1259" y="721"/>
                  <a:pt x="1256" y="719"/>
                  <a:pt x="1256" y="719"/>
                </a:cubicBezTo>
                <a:cubicBezTo>
                  <a:pt x="1232" y="731"/>
                  <a:pt x="1200" y="755"/>
                  <a:pt x="1161" y="768"/>
                </a:cubicBezTo>
                <a:cubicBezTo>
                  <a:pt x="1160" y="769"/>
                  <a:pt x="1161" y="771"/>
                  <a:pt x="1163" y="771"/>
                </a:cubicBezTo>
                <a:cubicBezTo>
                  <a:pt x="1150" y="773"/>
                  <a:pt x="1123" y="786"/>
                  <a:pt x="1122" y="801"/>
                </a:cubicBezTo>
                <a:cubicBezTo>
                  <a:pt x="1123" y="799"/>
                  <a:pt x="1119" y="795"/>
                  <a:pt x="1120" y="794"/>
                </a:cubicBezTo>
                <a:cubicBezTo>
                  <a:pt x="1115" y="788"/>
                  <a:pt x="1115" y="792"/>
                  <a:pt x="1110" y="794"/>
                </a:cubicBezTo>
                <a:cubicBezTo>
                  <a:pt x="1116" y="797"/>
                  <a:pt x="1115" y="804"/>
                  <a:pt x="1110" y="796"/>
                </a:cubicBezTo>
                <a:cubicBezTo>
                  <a:pt x="1109" y="798"/>
                  <a:pt x="1117" y="809"/>
                  <a:pt x="1111" y="806"/>
                </a:cubicBezTo>
                <a:cubicBezTo>
                  <a:pt x="1116" y="813"/>
                  <a:pt x="1116" y="806"/>
                  <a:pt x="1120" y="808"/>
                </a:cubicBezTo>
                <a:cubicBezTo>
                  <a:pt x="1118" y="806"/>
                  <a:pt x="1116" y="805"/>
                  <a:pt x="1114" y="804"/>
                </a:cubicBezTo>
                <a:cubicBezTo>
                  <a:pt x="1113" y="800"/>
                  <a:pt x="1123" y="804"/>
                  <a:pt x="1122" y="807"/>
                </a:cubicBezTo>
                <a:cubicBezTo>
                  <a:pt x="1140" y="796"/>
                  <a:pt x="1171" y="796"/>
                  <a:pt x="1182" y="778"/>
                </a:cubicBezTo>
                <a:cubicBezTo>
                  <a:pt x="1179" y="776"/>
                  <a:pt x="1176" y="775"/>
                  <a:pt x="1174" y="774"/>
                </a:cubicBezTo>
                <a:cubicBezTo>
                  <a:pt x="1175" y="777"/>
                  <a:pt x="1176" y="777"/>
                  <a:pt x="1178" y="776"/>
                </a:cubicBezTo>
                <a:cubicBezTo>
                  <a:pt x="1173" y="781"/>
                  <a:pt x="1163" y="783"/>
                  <a:pt x="1158" y="788"/>
                </a:cubicBezTo>
                <a:cubicBezTo>
                  <a:pt x="1157" y="780"/>
                  <a:pt x="1171" y="782"/>
                  <a:pt x="1174" y="776"/>
                </a:cubicBezTo>
                <a:cubicBezTo>
                  <a:pt x="1172" y="775"/>
                  <a:pt x="1171" y="774"/>
                  <a:pt x="1170" y="772"/>
                </a:cubicBezTo>
                <a:cubicBezTo>
                  <a:pt x="1179" y="773"/>
                  <a:pt x="1184" y="770"/>
                  <a:pt x="1189" y="770"/>
                </a:cubicBezTo>
                <a:cubicBezTo>
                  <a:pt x="1188" y="767"/>
                  <a:pt x="1186" y="767"/>
                  <a:pt x="1185" y="767"/>
                </a:cubicBezTo>
                <a:cubicBezTo>
                  <a:pt x="1201" y="760"/>
                  <a:pt x="1215" y="749"/>
                  <a:pt x="1230" y="749"/>
                </a:cubicBezTo>
                <a:cubicBezTo>
                  <a:pt x="1233" y="740"/>
                  <a:pt x="1255" y="739"/>
                  <a:pt x="1262" y="732"/>
                </a:cubicBezTo>
                <a:cubicBezTo>
                  <a:pt x="1244" y="750"/>
                  <a:pt x="1203" y="761"/>
                  <a:pt x="1183" y="776"/>
                </a:cubicBezTo>
                <a:cubicBezTo>
                  <a:pt x="1213" y="780"/>
                  <a:pt x="1226" y="752"/>
                  <a:pt x="1254" y="752"/>
                </a:cubicBezTo>
                <a:cubicBezTo>
                  <a:pt x="1244" y="749"/>
                  <a:pt x="1260" y="748"/>
                  <a:pt x="1259" y="754"/>
                </a:cubicBezTo>
                <a:cubicBezTo>
                  <a:pt x="1264" y="754"/>
                  <a:pt x="1257" y="746"/>
                  <a:pt x="1255" y="750"/>
                </a:cubicBezTo>
                <a:cubicBezTo>
                  <a:pt x="1254" y="746"/>
                  <a:pt x="1262" y="746"/>
                  <a:pt x="1264" y="744"/>
                </a:cubicBezTo>
                <a:cubicBezTo>
                  <a:pt x="1268" y="750"/>
                  <a:pt x="1260" y="745"/>
                  <a:pt x="1261" y="751"/>
                </a:cubicBezTo>
                <a:cubicBezTo>
                  <a:pt x="1277" y="747"/>
                  <a:pt x="1277" y="744"/>
                  <a:pt x="1295" y="739"/>
                </a:cubicBezTo>
                <a:cubicBezTo>
                  <a:pt x="1145" y="819"/>
                  <a:pt x="1015" y="881"/>
                  <a:pt x="888" y="940"/>
                </a:cubicBezTo>
                <a:cubicBezTo>
                  <a:pt x="862" y="957"/>
                  <a:pt x="812" y="980"/>
                  <a:pt x="784" y="989"/>
                </a:cubicBezTo>
                <a:cubicBezTo>
                  <a:pt x="786" y="993"/>
                  <a:pt x="783" y="998"/>
                  <a:pt x="778" y="991"/>
                </a:cubicBezTo>
                <a:cubicBezTo>
                  <a:pt x="781" y="999"/>
                  <a:pt x="764" y="1004"/>
                  <a:pt x="761" y="1000"/>
                </a:cubicBezTo>
                <a:cubicBezTo>
                  <a:pt x="758" y="1006"/>
                  <a:pt x="753" y="1008"/>
                  <a:pt x="745" y="1006"/>
                </a:cubicBezTo>
                <a:cubicBezTo>
                  <a:pt x="744" y="1007"/>
                  <a:pt x="746" y="1010"/>
                  <a:pt x="747" y="1011"/>
                </a:cubicBezTo>
                <a:cubicBezTo>
                  <a:pt x="737" y="1016"/>
                  <a:pt x="715" y="1020"/>
                  <a:pt x="708" y="1029"/>
                </a:cubicBezTo>
                <a:cubicBezTo>
                  <a:pt x="707" y="1031"/>
                  <a:pt x="702" y="1028"/>
                  <a:pt x="702" y="1028"/>
                </a:cubicBezTo>
                <a:cubicBezTo>
                  <a:pt x="694" y="1032"/>
                  <a:pt x="687" y="1039"/>
                  <a:pt x="677" y="1044"/>
                </a:cubicBezTo>
                <a:cubicBezTo>
                  <a:pt x="658" y="1053"/>
                  <a:pt x="635" y="1065"/>
                  <a:pt x="616" y="1075"/>
                </a:cubicBezTo>
                <a:cubicBezTo>
                  <a:pt x="606" y="1080"/>
                  <a:pt x="597" y="1089"/>
                  <a:pt x="587" y="1087"/>
                </a:cubicBezTo>
                <a:cubicBezTo>
                  <a:pt x="570" y="1098"/>
                  <a:pt x="545" y="1114"/>
                  <a:pt x="528" y="1117"/>
                </a:cubicBezTo>
                <a:cubicBezTo>
                  <a:pt x="525" y="1118"/>
                  <a:pt x="531" y="1123"/>
                  <a:pt x="532" y="1125"/>
                </a:cubicBezTo>
                <a:cubicBezTo>
                  <a:pt x="485" y="1133"/>
                  <a:pt x="450" y="1171"/>
                  <a:pt x="412" y="1178"/>
                </a:cubicBezTo>
                <a:cubicBezTo>
                  <a:pt x="412" y="1184"/>
                  <a:pt x="402" y="1192"/>
                  <a:pt x="397" y="1188"/>
                </a:cubicBezTo>
                <a:cubicBezTo>
                  <a:pt x="374" y="1207"/>
                  <a:pt x="355" y="1218"/>
                  <a:pt x="329" y="1226"/>
                </a:cubicBezTo>
                <a:cubicBezTo>
                  <a:pt x="327" y="1217"/>
                  <a:pt x="324" y="1224"/>
                  <a:pt x="320" y="1218"/>
                </a:cubicBezTo>
                <a:cubicBezTo>
                  <a:pt x="328" y="1218"/>
                  <a:pt x="328" y="1215"/>
                  <a:pt x="331" y="1210"/>
                </a:cubicBezTo>
                <a:cubicBezTo>
                  <a:pt x="326" y="1205"/>
                  <a:pt x="327" y="1203"/>
                  <a:pt x="327" y="1200"/>
                </a:cubicBezTo>
                <a:cubicBezTo>
                  <a:pt x="321" y="1201"/>
                  <a:pt x="325" y="1199"/>
                  <a:pt x="318" y="1198"/>
                </a:cubicBezTo>
                <a:cubicBezTo>
                  <a:pt x="318" y="1199"/>
                  <a:pt x="321" y="1209"/>
                  <a:pt x="323" y="1205"/>
                </a:cubicBezTo>
                <a:cubicBezTo>
                  <a:pt x="323" y="1211"/>
                  <a:pt x="319" y="1205"/>
                  <a:pt x="317" y="1200"/>
                </a:cubicBezTo>
                <a:cubicBezTo>
                  <a:pt x="318" y="1203"/>
                  <a:pt x="317" y="1205"/>
                  <a:pt x="313" y="1206"/>
                </a:cubicBezTo>
                <a:cubicBezTo>
                  <a:pt x="312" y="1203"/>
                  <a:pt x="313" y="1201"/>
                  <a:pt x="315" y="1199"/>
                </a:cubicBezTo>
                <a:cubicBezTo>
                  <a:pt x="312" y="1195"/>
                  <a:pt x="310" y="1206"/>
                  <a:pt x="309" y="1198"/>
                </a:cubicBezTo>
                <a:cubicBezTo>
                  <a:pt x="307" y="1200"/>
                  <a:pt x="309" y="1201"/>
                  <a:pt x="312" y="1204"/>
                </a:cubicBezTo>
                <a:cubicBezTo>
                  <a:pt x="308" y="1204"/>
                  <a:pt x="305" y="1205"/>
                  <a:pt x="301" y="1205"/>
                </a:cubicBezTo>
                <a:cubicBezTo>
                  <a:pt x="297" y="1196"/>
                  <a:pt x="299" y="1198"/>
                  <a:pt x="294" y="1191"/>
                </a:cubicBezTo>
                <a:cubicBezTo>
                  <a:pt x="300" y="1192"/>
                  <a:pt x="301" y="1187"/>
                  <a:pt x="302" y="1183"/>
                </a:cubicBezTo>
                <a:cubicBezTo>
                  <a:pt x="307" y="1188"/>
                  <a:pt x="303" y="1188"/>
                  <a:pt x="304" y="1190"/>
                </a:cubicBezTo>
                <a:cubicBezTo>
                  <a:pt x="307" y="1188"/>
                  <a:pt x="309" y="1185"/>
                  <a:pt x="309" y="1181"/>
                </a:cubicBezTo>
                <a:cubicBezTo>
                  <a:pt x="305" y="1180"/>
                  <a:pt x="300" y="1181"/>
                  <a:pt x="297" y="1174"/>
                </a:cubicBezTo>
                <a:cubicBezTo>
                  <a:pt x="302" y="1171"/>
                  <a:pt x="299" y="1163"/>
                  <a:pt x="306" y="1159"/>
                </a:cubicBezTo>
                <a:cubicBezTo>
                  <a:pt x="304" y="1155"/>
                  <a:pt x="294" y="1156"/>
                  <a:pt x="301" y="1153"/>
                </a:cubicBezTo>
                <a:cubicBezTo>
                  <a:pt x="299" y="1150"/>
                  <a:pt x="297" y="1154"/>
                  <a:pt x="295" y="1154"/>
                </a:cubicBezTo>
                <a:cubicBezTo>
                  <a:pt x="294" y="1152"/>
                  <a:pt x="294" y="1150"/>
                  <a:pt x="296" y="1150"/>
                </a:cubicBezTo>
                <a:cubicBezTo>
                  <a:pt x="291" y="1153"/>
                  <a:pt x="281" y="1162"/>
                  <a:pt x="268" y="1165"/>
                </a:cubicBezTo>
                <a:cubicBezTo>
                  <a:pt x="267" y="1162"/>
                  <a:pt x="268" y="1161"/>
                  <a:pt x="266" y="1158"/>
                </a:cubicBezTo>
                <a:cubicBezTo>
                  <a:pt x="267" y="1163"/>
                  <a:pt x="264" y="1160"/>
                  <a:pt x="260" y="1162"/>
                </a:cubicBezTo>
                <a:cubicBezTo>
                  <a:pt x="263" y="1160"/>
                  <a:pt x="260" y="1155"/>
                  <a:pt x="263" y="1154"/>
                </a:cubicBezTo>
                <a:cubicBezTo>
                  <a:pt x="268" y="1157"/>
                  <a:pt x="266" y="1157"/>
                  <a:pt x="274" y="1159"/>
                </a:cubicBezTo>
                <a:cubicBezTo>
                  <a:pt x="270" y="1156"/>
                  <a:pt x="266" y="1151"/>
                  <a:pt x="263" y="1154"/>
                </a:cubicBezTo>
                <a:cubicBezTo>
                  <a:pt x="263" y="1146"/>
                  <a:pt x="256" y="1148"/>
                  <a:pt x="253" y="1150"/>
                </a:cubicBezTo>
                <a:cubicBezTo>
                  <a:pt x="250" y="1146"/>
                  <a:pt x="259" y="1149"/>
                  <a:pt x="254" y="1144"/>
                </a:cubicBezTo>
                <a:cubicBezTo>
                  <a:pt x="257" y="1146"/>
                  <a:pt x="260" y="1148"/>
                  <a:pt x="264" y="1146"/>
                </a:cubicBezTo>
                <a:cubicBezTo>
                  <a:pt x="264" y="1144"/>
                  <a:pt x="262" y="1143"/>
                  <a:pt x="263" y="1140"/>
                </a:cubicBezTo>
                <a:cubicBezTo>
                  <a:pt x="261" y="1142"/>
                  <a:pt x="259" y="1137"/>
                  <a:pt x="255" y="1136"/>
                </a:cubicBezTo>
                <a:cubicBezTo>
                  <a:pt x="255" y="1138"/>
                  <a:pt x="257" y="1139"/>
                  <a:pt x="257" y="1143"/>
                </a:cubicBezTo>
                <a:cubicBezTo>
                  <a:pt x="255" y="1142"/>
                  <a:pt x="254" y="1137"/>
                  <a:pt x="250" y="1140"/>
                </a:cubicBezTo>
                <a:cubicBezTo>
                  <a:pt x="253" y="1134"/>
                  <a:pt x="239" y="1123"/>
                  <a:pt x="233" y="1116"/>
                </a:cubicBezTo>
                <a:cubicBezTo>
                  <a:pt x="232" y="1117"/>
                  <a:pt x="234" y="1119"/>
                  <a:pt x="235" y="1121"/>
                </a:cubicBezTo>
                <a:cubicBezTo>
                  <a:pt x="233" y="1121"/>
                  <a:pt x="232" y="1118"/>
                  <a:pt x="230" y="1119"/>
                </a:cubicBezTo>
                <a:cubicBezTo>
                  <a:pt x="229" y="1116"/>
                  <a:pt x="234" y="1112"/>
                  <a:pt x="235" y="1113"/>
                </a:cubicBezTo>
                <a:cubicBezTo>
                  <a:pt x="234" y="1118"/>
                  <a:pt x="240" y="1118"/>
                  <a:pt x="246" y="1126"/>
                </a:cubicBezTo>
                <a:cubicBezTo>
                  <a:pt x="248" y="1125"/>
                  <a:pt x="249" y="1124"/>
                  <a:pt x="246" y="1120"/>
                </a:cubicBezTo>
                <a:cubicBezTo>
                  <a:pt x="244" y="1119"/>
                  <a:pt x="244" y="1123"/>
                  <a:pt x="240" y="1119"/>
                </a:cubicBezTo>
                <a:cubicBezTo>
                  <a:pt x="239" y="1116"/>
                  <a:pt x="242" y="1118"/>
                  <a:pt x="243" y="1118"/>
                </a:cubicBezTo>
                <a:cubicBezTo>
                  <a:pt x="242" y="1114"/>
                  <a:pt x="240" y="1115"/>
                  <a:pt x="238" y="1116"/>
                </a:cubicBezTo>
                <a:cubicBezTo>
                  <a:pt x="236" y="1113"/>
                  <a:pt x="236" y="1111"/>
                  <a:pt x="238" y="1110"/>
                </a:cubicBezTo>
                <a:cubicBezTo>
                  <a:pt x="237" y="1109"/>
                  <a:pt x="231" y="1107"/>
                  <a:pt x="233" y="1110"/>
                </a:cubicBezTo>
                <a:cubicBezTo>
                  <a:pt x="230" y="1107"/>
                  <a:pt x="227" y="1106"/>
                  <a:pt x="223" y="1101"/>
                </a:cubicBezTo>
                <a:cubicBezTo>
                  <a:pt x="226" y="1099"/>
                  <a:pt x="227" y="1103"/>
                  <a:pt x="229" y="1102"/>
                </a:cubicBezTo>
                <a:cubicBezTo>
                  <a:pt x="229" y="1098"/>
                  <a:pt x="226" y="1093"/>
                  <a:pt x="223" y="1090"/>
                </a:cubicBezTo>
                <a:cubicBezTo>
                  <a:pt x="224" y="1089"/>
                  <a:pt x="226" y="1088"/>
                  <a:pt x="228" y="1088"/>
                </a:cubicBezTo>
                <a:cubicBezTo>
                  <a:pt x="224" y="1083"/>
                  <a:pt x="226" y="1081"/>
                  <a:pt x="222" y="1077"/>
                </a:cubicBezTo>
                <a:cubicBezTo>
                  <a:pt x="226" y="1075"/>
                  <a:pt x="231" y="1073"/>
                  <a:pt x="233" y="1070"/>
                </a:cubicBezTo>
                <a:cubicBezTo>
                  <a:pt x="228" y="1069"/>
                  <a:pt x="224" y="1069"/>
                  <a:pt x="221" y="1065"/>
                </a:cubicBezTo>
                <a:cubicBezTo>
                  <a:pt x="217" y="1073"/>
                  <a:pt x="211" y="1068"/>
                  <a:pt x="210" y="1070"/>
                </a:cubicBezTo>
                <a:cubicBezTo>
                  <a:pt x="203" y="1058"/>
                  <a:pt x="201" y="1058"/>
                  <a:pt x="201" y="1049"/>
                </a:cubicBezTo>
                <a:cubicBezTo>
                  <a:pt x="202" y="1048"/>
                  <a:pt x="203" y="1050"/>
                  <a:pt x="204" y="1051"/>
                </a:cubicBezTo>
                <a:cubicBezTo>
                  <a:pt x="202" y="1047"/>
                  <a:pt x="204" y="1046"/>
                  <a:pt x="199" y="1040"/>
                </a:cubicBezTo>
                <a:cubicBezTo>
                  <a:pt x="196" y="1041"/>
                  <a:pt x="205" y="1048"/>
                  <a:pt x="199" y="1048"/>
                </a:cubicBezTo>
                <a:cubicBezTo>
                  <a:pt x="198" y="1044"/>
                  <a:pt x="195" y="1038"/>
                  <a:pt x="192" y="1036"/>
                </a:cubicBezTo>
                <a:cubicBezTo>
                  <a:pt x="189" y="1031"/>
                  <a:pt x="195" y="1034"/>
                  <a:pt x="196" y="1038"/>
                </a:cubicBezTo>
                <a:cubicBezTo>
                  <a:pt x="199" y="1038"/>
                  <a:pt x="195" y="1033"/>
                  <a:pt x="199" y="1033"/>
                </a:cubicBezTo>
                <a:cubicBezTo>
                  <a:pt x="195" y="1027"/>
                  <a:pt x="197" y="1038"/>
                  <a:pt x="194" y="1033"/>
                </a:cubicBezTo>
                <a:cubicBezTo>
                  <a:pt x="189" y="1028"/>
                  <a:pt x="195" y="1029"/>
                  <a:pt x="197" y="1030"/>
                </a:cubicBezTo>
                <a:cubicBezTo>
                  <a:pt x="193" y="1027"/>
                  <a:pt x="196" y="1028"/>
                  <a:pt x="195" y="1025"/>
                </a:cubicBezTo>
                <a:cubicBezTo>
                  <a:pt x="192" y="1024"/>
                  <a:pt x="184" y="1026"/>
                  <a:pt x="181" y="1029"/>
                </a:cubicBezTo>
                <a:cubicBezTo>
                  <a:pt x="178" y="1024"/>
                  <a:pt x="176" y="1025"/>
                  <a:pt x="172" y="1021"/>
                </a:cubicBezTo>
                <a:cubicBezTo>
                  <a:pt x="176" y="1020"/>
                  <a:pt x="161" y="1004"/>
                  <a:pt x="156" y="1000"/>
                </a:cubicBezTo>
                <a:cubicBezTo>
                  <a:pt x="158" y="1001"/>
                  <a:pt x="160" y="1003"/>
                  <a:pt x="162" y="1004"/>
                </a:cubicBezTo>
                <a:cubicBezTo>
                  <a:pt x="162" y="999"/>
                  <a:pt x="153" y="987"/>
                  <a:pt x="152" y="994"/>
                </a:cubicBezTo>
                <a:cubicBezTo>
                  <a:pt x="152" y="989"/>
                  <a:pt x="147" y="992"/>
                  <a:pt x="146" y="985"/>
                </a:cubicBezTo>
                <a:cubicBezTo>
                  <a:pt x="148" y="985"/>
                  <a:pt x="149" y="990"/>
                  <a:pt x="151" y="989"/>
                </a:cubicBezTo>
                <a:cubicBezTo>
                  <a:pt x="150" y="980"/>
                  <a:pt x="139" y="970"/>
                  <a:pt x="134" y="956"/>
                </a:cubicBezTo>
                <a:cubicBezTo>
                  <a:pt x="136" y="953"/>
                  <a:pt x="138" y="955"/>
                  <a:pt x="140" y="951"/>
                </a:cubicBezTo>
                <a:cubicBezTo>
                  <a:pt x="139" y="949"/>
                  <a:pt x="137" y="947"/>
                  <a:pt x="136" y="945"/>
                </a:cubicBezTo>
                <a:cubicBezTo>
                  <a:pt x="131" y="942"/>
                  <a:pt x="131" y="946"/>
                  <a:pt x="128" y="945"/>
                </a:cubicBezTo>
                <a:cubicBezTo>
                  <a:pt x="128" y="942"/>
                  <a:pt x="133" y="936"/>
                  <a:pt x="124" y="933"/>
                </a:cubicBezTo>
                <a:cubicBezTo>
                  <a:pt x="129" y="927"/>
                  <a:pt x="105" y="906"/>
                  <a:pt x="100" y="893"/>
                </a:cubicBezTo>
                <a:cubicBezTo>
                  <a:pt x="94" y="891"/>
                  <a:pt x="91" y="891"/>
                  <a:pt x="87" y="889"/>
                </a:cubicBezTo>
                <a:cubicBezTo>
                  <a:pt x="87" y="886"/>
                  <a:pt x="88" y="880"/>
                  <a:pt x="92" y="881"/>
                </a:cubicBezTo>
                <a:cubicBezTo>
                  <a:pt x="90" y="872"/>
                  <a:pt x="84" y="861"/>
                  <a:pt x="77" y="855"/>
                </a:cubicBezTo>
                <a:cubicBezTo>
                  <a:pt x="80" y="852"/>
                  <a:pt x="80" y="853"/>
                  <a:pt x="83" y="851"/>
                </a:cubicBezTo>
                <a:cubicBezTo>
                  <a:pt x="78" y="849"/>
                  <a:pt x="73" y="846"/>
                  <a:pt x="69" y="847"/>
                </a:cubicBezTo>
                <a:cubicBezTo>
                  <a:pt x="70" y="845"/>
                  <a:pt x="70" y="841"/>
                  <a:pt x="65" y="835"/>
                </a:cubicBezTo>
                <a:cubicBezTo>
                  <a:pt x="68" y="832"/>
                  <a:pt x="65" y="828"/>
                  <a:pt x="68" y="824"/>
                </a:cubicBezTo>
                <a:cubicBezTo>
                  <a:pt x="63" y="821"/>
                  <a:pt x="64" y="821"/>
                  <a:pt x="65" y="817"/>
                </a:cubicBezTo>
                <a:cubicBezTo>
                  <a:pt x="61" y="815"/>
                  <a:pt x="59" y="816"/>
                  <a:pt x="58" y="818"/>
                </a:cubicBezTo>
                <a:cubicBezTo>
                  <a:pt x="54" y="816"/>
                  <a:pt x="50" y="807"/>
                  <a:pt x="48" y="813"/>
                </a:cubicBezTo>
                <a:cubicBezTo>
                  <a:pt x="44" y="809"/>
                  <a:pt x="47" y="808"/>
                  <a:pt x="43" y="804"/>
                </a:cubicBezTo>
                <a:cubicBezTo>
                  <a:pt x="49" y="799"/>
                  <a:pt x="59" y="799"/>
                  <a:pt x="57" y="786"/>
                </a:cubicBezTo>
                <a:cubicBezTo>
                  <a:pt x="50" y="784"/>
                  <a:pt x="57" y="785"/>
                  <a:pt x="49" y="774"/>
                </a:cubicBezTo>
                <a:cubicBezTo>
                  <a:pt x="56" y="779"/>
                  <a:pt x="49" y="774"/>
                  <a:pt x="46" y="768"/>
                </a:cubicBezTo>
                <a:cubicBezTo>
                  <a:pt x="50" y="770"/>
                  <a:pt x="47" y="761"/>
                  <a:pt x="53" y="761"/>
                </a:cubicBezTo>
                <a:cubicBezTo>
                  <a:pt x="50" y="758"/>
                  <a:pt x="37" y="763"/>
                  <a:pt x="36" y="764"/>
                </a:cubicBezTo>
                <a:cubicBezTo>
                  <a:pt x="34" y="766"/>
                  <a:pt x="30" y="758"/>
                  <a:pt x="34" y="759"/>
                </a:cubicBezTo>
                <a:cubicBezTo>
                  <a:pt x="32" y="756"/>
                  <a:pt x="29" y="761"/>
                  <a:pt x="26" y="761"/>
                </a:cubicBezTo>
                <a:cubicBezTo>
                  <a:pt x="29" y="750"/>
                  <a:pt x="48" y="746"/>
                  <a:pt x="56" y="733"/>
                </a:cubicBezTo>
                <a:cubicBezTo>
                  <a:pt x="51" y="731"/>
                  <a:pt x="46" y="737"/>
                  <a:pt x="41" y="737"/>
                </a:cubicBezTo>
                <a:cubicBezTo>
                  <a:pt x="40" y="736"/>
                  <a:pt x="41" y="736"/>
                  <a:pt x="40" y="734"/>
                </a:cubicBezTo>
                <a:cubicBezTo>
                  <a:pt x="34" y="735"/>
                  <a:pt x="28" y="742"/>
                  <a:pt x="21" y="740"/>
                </a:cubicBezTo>
                <a:cubicBezTo>
                  <a:pt x="17" y="734"/>
                  <a:pt x="26" y="736"/>
                  <a:pt x="28" y="733"/>
                </a:cubicBezTo>
                <a:cubicBezTo>
                  <a:pt x="24" y="727"/>
                  <a:pt x="26" y="734"/>
                  <a:pt x="23" y="732"/>
                </a:cubicBezTo>
                <a:cubicBezTo>
                  <a:pt x="35" y="721"/>
                  <a:pt x="52" y="711"/>
                  <a:pt x="64" y="697"/>
                </a:cubicBezTo>
                <a:cubicBezTo>
                  <a:pt x="122" y="644"/>
                  <a:pt x="203" y="596"/>
                  <a:pt x="277" y="552"/>
                </a:cubicBezTo>
                <a:cubicBezTo>
                  <a:pt x="275" y="548"/>
                  <a:pt x="274" y="548"/>
                  <a:pt x="272" y="546"/>
                </a:cubicBezTo>
                <a:cubicBezTo>
                  <a:pt x="256" y="560"/>
                  <a:pt x="234" y="573"/>
                  <a:pt x="213" y="580"/>
                </a:cubicBezTo>
                <a:cubicBezTo>
                  <a:pt x="212" y="581"/>
                  <a:pt x="213" y="583"/>
                  <a:pt x="213" y="584"/>
                </a:cubicBezTo>
                <a:cubicBezTo>
                  <a:pt x="204" y="582"/>
                  <a:pt x="201" y="591"/>
                  <a:pt x="197" y="594"/>
                </a:cubicBezTo>
                <a:cubicBezTo>
                  <a:pt x="182" y="608"/>
                  <a:pt x="159" y="614"/>
                  <a:pt x="142" y="627"/>
                </a:cubicBezTo>
                <a:cubicBezTo>
                  <a:pt x="114" y="648"/>
                  <a:pt x="85" y="669"/>
                  <a:pt x="57" y="689"/>
                </a:cubicBezTo>
                <a:cubicBezTo>
                  <a:pt x="45" y="697"/>
                  <a:pt x="31" y="703"/>
                  <a:pt x="15" y="712"/>
                </a:cubicBezTo>
                <a:cubicBezTo>
                  <a:pt x="13" y="710"/>
                  <a:pt x="23" y="706"/>
                  <a:pt x="19" y="700"/>
                </a:cubicBezTo>
                <a:cubicBezTo>
                  <a:pt x="14" y="693"/>
                  <a:pt x="13" y="708"/>
                  <a:pt x="7" y="700"/>
                </a:cubicBezTo>
                <a:cubicBezTo>
                  <a:pt x="14" y="697"/>
                  <a:pt x="18" y="693"/>
                  <a:pt x="24" y="689"/>
                </a:cubicBezTo>
                <a:cubicBezTo>
                  <a:pt x="12" y="680"/>
                  <a:pt x="12" y="692"/>
                  <a:pt x="3" y="693"/>
                </a:cubicBezTo>
                <a:cubicBezTo>
                  <a:pt x="0" y="688"/>
                  <a:pt x="9" y="685"/>
                  <a:pt x="9" y="689"/>
                </a:cubicBezTo>
                <a:cubicBezTo>
                  <a:pt x="39" y="658"/>
                  <a:pt x="84" y="610"/>
                  <a:pt x="136" y="591"/>
                </a:cubicBezTo>
                <a:cubicBezTo>
                  <a:pt x="137" y="590"/>
                  <a:pt x="137" y="588"/>
                  <a:pt x="138" y="588"/>
                </a:cubicBezTo>
                <a:cubicBezTo>
                  <a:pt x="137" y="586"/>
                  <a:pt x="135" y="588"/>
                  <a:pt x="133" y="588"/>
                </a:cubicBezTo>
                <a:cubicBezTo>
                  <a:pt x="141" y="582"/>
                  <a:pt x="172" y="576"/>
                  <a:pt x="167" y="566"/>
                </a:cubicBezTo>
                <a:cubicBezTo>
                  <a:pt x="186" y="562"/>
                  <a:pt x="204" y="547"/>
                  <a:pt x="222" y="540"/>
                </a:cubicBezTo>
                <a:cubicBezTo>
                  <a:pt x="223" y="539"/>
                  <a:pt x="221" y="537"/>
                  <a:pt x="220" y="537"/>
                </a:cubicBezTo>
                <a:cubicBezTo>
                  <a:pt x="219" y="533"/>
                  <a:pt x="226" y="538"/>
                  <a:pt x="229" y="537"/>
                </a:cubicBezTo>
                <a:cubicBezTo>
                  <a:pt x="226" y="526"/>
                  <a:pt x="239" y="532"/>
                  <a:pt x="239" y="523"/>
                </a:cubicBezTo>
                <a:cubicBezTo>
                  <a:pt x="242" y="522"/>
                  <a:pt x="245" y="524"/>
                  <a:pt x="247" y="528"/>
                </a:cubicBezTo>
                <a:cubicBezTo>
                  <a:pt x="245" y="522"/>
                  <a:pt x="253" y="522"/>
                  <a:pt x="251" y="517"/>
                </a:cubicBezTo>
                <a:cubicBezTo>
                  <a:pt x="263" y="515"/>
                  <a:pt x="275" y="500"/>
                  <a:pt x="288" y="505"/>
                </a:cubicBezTo>
                <a:cubicBezTo>
                  <a:pt x="294" y="504"/>
                  <a:pt x="286" y="492"/>
                  <a:pt x="294" y="495"/>
                </a:cubicBezTo>
                <a:cubicBezTo>
                  <a:pt x="292" y="497"/>
                  <a:pt x="298" y="504"/>
                  <a:pt x="293" y="505"/>
                </a:cubicBezTo>
                <a:cubicBezTo>
                  <a:pt x="297" y="508"/>
                  <a:pt x="300" y="503"/>
                  <a:pt x="295" y="498"/>
                </a:cubicBezTo>
                <a:cubicBezTo>
                  <a:pt x="299" y="495"/>
                  <a:pt x="302" y="496"/>
                  <a:pt x="302" y="490"/>
                </a:cubicBezTo>
                <a:cubicBezTo>
                  <a:pt x="304" y="492"/>
                  <a:pt x="302" y="493"/>
                  <a:pt x="304" y="495"/>
                </a:cubicBezTo>
                <a:cubicBezTo>
                  <a:pt x="309" y="494"/>
                  <a:pt x="308" y="490"/>
                  <a:pt x="305" y="485"/>
                </a:cubicBezTo>
                <a:cubicBezTo>
                  <a:pt x="310" y="483"/>
                  <a:pt x="305" y="487"/>
                  <a:pt x="309" y="491"/>
                </a:cubicBezTo>
                <a:cubicBezTo>
                  <a:pt x="311" y="490"/>
                  <a:pt x="310" y="488"/>
                  <a:pt x="309" y="489"/>
                </a:cubicBezTo>
                <a:cubicBezTo>
                  <a:pt x="310" y="483"/>
                  <a:pt x="317" y="488"/>
                  <a:pt x="320" y="486"/>
                </a:cubicBezTo>
                <a:cubicBezTo>
                  <a:pt x="323" y="484"/>
                  <a:pt x="314" y="480"/>
                  <a:pt x="317" y="480"/>
                </a:cubicBezTo>
                <a:cubicBezTo>
                  <a:pt x="326" y="484"/>
                  <a:pt x="324" y="468"/>
                  <a:pt x="337" y="477"/>
                </a:cubicBezTo>
                <a:cubicBezTo>
                  <a:pt x="338" y="470"/>
                  <a:pt x="356" y="473"/>
                  <a:pt x="349" y="465"/>
                </a:cubicBezTo>
                <a:cubicBezTo>
                  <a:pt x="354" y="465"/>
                  <a:pt x="358" y="454"/>
                  <a:pt x="367" y="463"/>
                </a:cubicBezTo>
                <a:cubicBezTo>
                  <a:pt x="368" y="457"/>
                  <a:pt x="374" y="455"/>
                  <a:pt x="375" y="450"/>
                </a:cubicBezTo>
                <a:cubicBezTo>
                  <a:pt x="376" y="450"/>
                  <a:pt x="377" y="453"/>
                  <a:pt x="379" y="454"/>
                </a:cubicBezTo>
                <a:cubicBezTo>
                  <a:pt x="381" y="452"/>
                  <a:pt x="383" y="450"/>
                  <a:pt x="379" y="445"/>
                </a:cubicBezTo>
                <a:cubicBezTo>
                  <a:pt x="381" y="445"/>
                  <a:pt x="384" y="448"/>
                  <a:pt x="387" y="449"/>
                </a:cubicBezTo>
                <a:cubicBezTo>
                  <a:pt x="388" y="446"/>
                  <a:pt x="390" y="443"/>
                  <a:pt x="389" y="438"/>
                </a:cubicBezTo>
                <a:cubicBezTo>
                  <a:pt x="403" y="443"/>
                  <a:pt x="414" y="432"/>
                  <a:pt x="414" y="426"/>
                </a:cubicBezTo>
                <a:cubicBezTo>
                  <a:pt x="424" y="427"/>
                  <a:pt x="427" y="429"/>
                  <a:pt x="431" y="421"/>
                </a:cubicBezTo>
                <a:cubicBezTo>
                  <a:pt x="440" y="425"/>
                  <a:pt x="445" y="412"/>
                  <a:pt x="454" y="421"/>
                </a:cubicBezTo>
                <a:cubicBezTo>
                  <a:pt x="456" y="417"/>
                  <a:pt x="450" y="420"/>
                  <a:pt x="448" y="414"/>
                </a:cubicBezTo>
                <a:cubicBezTo>
                  <a:pt x="455" y="412"/>
                  <a:pt x="467" y="413"/>
                  <a:pt x="470" y="403"/>
                </a:cubicBezTo>
                <a:cubicBezTo>
                  <a:pt x="480" y="411"/>
                  <a:pt x="482" y="397"/>
                  <a:pt x="492" y="396"/>
                </a:cubicBezTo>
                <a:cubicBezTo>
                  <a:pt x="493" y="397"/>
                  <a:pt x="493" y="399"/>
                  <a:pt x="494" y="399"/>
                </a:cubicBezTo>
                <a:cubicBezTo>
                  <a:pt x="495" y="401"/>
                  <a:pt x="492" y="401"/>
                  <a:pt x="493" y="403"/>
                </a:cubicBezTo>
                <a:cubicBezTo>
                  <a:pt x="496" y="406"/>
                  <a:pt x="499" y="402"/>
                  <a:pt x="501" y="402"/>
                </a:cubicBezTo>
                <a:cubicBezTo>
                  <a:pt x="496" y="397"/>
                  <a:pt x="498" y="401"/>
                  <a:pt x="496" y="394"/>
                </a:cubicBezTo>
                <a:cubicBezTo>
                  <a:pt x="505" y="397"/>
                  <a:pt x="500" y="388"/>
                  <a:pt x="504" y="385"/>
                </a:cubicBezTo>
                <a:cubicBezTo>
                  <a:pt x="507" y="389"/>
                  <a:pt x="503" y="389"/>
                  <a:pt x="504" y="391"/>
                </a:cubicBezTo>
                <a:cubicBezTo>
                  <a:pt x="505" y="394"/>
                  <a:pt x="508" y="394"/>
                  <a:pt x="510" y="393"/>
                </a:cubicBezTo>
                <a:cubicBezTo>
                  <a:pt x="505" y="389"/>
                  <a:pt x="512" y="385"/>
                  <a:pt x="508" y="386"/>
                </a:cubicBezTo>
                <a:cubicBezTo>
                  <a:pt x="513" y="380"/>
                  <a:pt x="524" y="377"/>
                  <a:pt x="526" y="372"/>
                </a:cubicBezTo>
                <a:cubicBezTo>
                  <a:pt x="527" y="374"/>
                  <a:pt x="525" y="374"/>
                  <a:pt x="526" y="376"/>
                </a:cubicBezTo>
                <a:cubicBezTo>
                  <a:pt x="527" y="377"/>
                  <a:pt x="528" y="377"/>
                  <a:pt x="529" y="379"/>
                </a:cubicBezTo>
                <a:cubicBezTo>
                  <a:pt x="547" y="366"/>
                  <a:pt x="572" y="357"/>
                  <a:pt x="592" y="345"/>
                </a:cubicBezTo>
                <a:cubicBezTo>
                  <a:pt x="594" y="349"/>
                  <a:pt x="596" y="353"/>
                  <a:pt x="599" y="350"/>
                </a:cubicBezTo>
                <a:cubicBezTo>
                  <a:pt x="597" y="347"/>
                  <a:pt x="596" y="347"/>
                  <a:pt x="597" y="349"/>
                </a:cubicBezTo>
                <a:cubicBezTo>
                  <a:pt x="594" y="334"/>
                  <a:pt x="632" y="336"/>
                  <a:pt x="631" y="320"/>
                </a:cubicBezTo>
                <a:cubicBezTo>
                  <a:pt x="635" y="322"/>
                  <a:pt x="636" y="318"/>
                  <a:pt x="638" y="317"/>
                </a:cubicBezTo>
                <a:cubicBezTo>
                  <a:pt x="639" y="318"/>
                  <a:pt x="640" y="320"/>
                  <a:pt x="641" y="321"/>
                </a:cubicBezTo>
                <a:cubicBezTo>
                  <a:pt x="650" y="309"/>
                  <a:pt x="672" y="317"/>
                  <a:pt x="674" y="298"/>
                </a:cubicBezTo>
                <a:cubicBezTo>
                  <a:pt x="676" y="297"/>
                  <a:pt x="679" y="296"/>
                  <a:pt x="681" y="295"/>
                </a:cubicBezTo>
                <a:cubicBezTo>
                  <a:pt x="681" y="299"/>
                  <a:pt x="674" y="299"/>
                  <a:pt x="685" y="301"/>
                </a:cubicBezTo>
                <a:cubicBezTo>
                  <a:pt x="681" y="302"/>
                  <a:pt x="673" y="304"/>
                  <a:pt x="673" y="312"/>
                </a:cubicBezTo>
                <a:cubicBezTo>
                  <a:pt x="678" y="313"/>
                  <a:pt x="691" y="301"/>
                  <a:pt x="699" y="301"/>
                </a:cubicBezTo>
                <a:cubicBezTo>
                  <a:pt x="696" y="292"/>
                  <a:pt x="692" y="303"/>
                  <a:pt x="689" y="296"/>
                </a:cubicBezTo>
                <a:cubicBezTo>
                  <a:pt x="698" y="296"/>
                  <a:pt x="687" y="285"/>
                  <a:pt x="695" y="285"/>
                </a:cubicBezTo>
                <a:cubicBezTo>
                  <a:pt x="694" y="289"/>
                  <a:pt x="698" y="290"/>
                  <a:pt x="698" y="294"/>
                </a:cubicBezTo>
                <a:cubicBezTo>
                  <a:pt x="704" y="292"/>
                  <a:pt x="701" y="286"/>
                  <a:pt x="710" y="285"/>
                </a:cubicBezTo>
                <a:cubicBezTo>
                  <a:pt x="710" y="286"/>
                  <a:pt x="709" y="287"/>
                  <a:pt x="710" y="289"/>
                </a:cubicBezTo>
                <a:cubicBezTo>
                  <a:pt x="713" y="288"/>
                  <a:pt x="715" y="287"/>
                  <a:pt x="718" y="286"/>
                </a:cubicBezTo>
                <a:cubicBezTo>
                  <a:pt x="720" y="284"/>
                  <a:pt x="714" y="282"/>
                  <a:pt x="713" y="278"/>
                </a:cubicBezTo>
                <a:cubicBezTo>
                  <a:pt x="714" y="277"/>
                  <a:pt x="715" y="277"/>
                  <a:pt x="717" y="276"/>
                </a:cubicBezTo>
                <a:cubicBezTo>
                  <a:pt x="719" y="279"/>
                  <a:pt x="721" y="282"/>
                  <a:pt x="723" y="285"/>
                </a:cubicBezTo>
                <a:cubicBezTo>
                  <a:pt x="739" y="273"/>
                  <a:pt x="764" y="256"/>
                  <a:pt x="791" y="244"/>
                </a:cubicBezTo>
                <a:cubicBezTo>
                  <a:pt x="801" y="239"/>
                  <a:pt x="813" y="232"/>
                  <a:pt x="822" y="233"/>
                </a:cubicBezTo>
                <a:cubicBezTo>
                  <a:pt x="818" y="233"/>
                  <a:pt x="824" y="241"/>
                  <a:pt x="827" y="235"/>
                </a:cubicBezTo>
                <a:cubicBezTo>
                  <a:pt x="831" y="238"/>
                  <a:pt x="829" y="238"/>
                  <a:pt x="833" y="242"/>
                </a:cubicBezTo>
                <a:cubicBezTo>
                  <a:pt x="822" y="252"/>
                  <a:pt x="794" y="255"/>
                  <a:pt x="790" y="267"/>
                </a:cubicBezTo>
                <a:cubicBezTo>
                  <a:pt x="789" y="266"/>
                  <a:pt x="788" y="264"/>
                  <a:pt x="787" y="263"/>
                </a:cubicBezTo>
                <a:cubicBezTo>
                  <a:pt x="785" y="271"/>
                  <a:pt x="772" y="265"/>
                  <a:pt x="777" y="275"/>
                </a:cubicBezTo>
                <a:cubicBezTo>
                  <a:pt x="759" y="274"/>
                  <a:pt x="753" y="280"/>
                  <a:pt x="743" y="291"/>
                </a:cubicBezTo>
                <a:cubicBezTo>
                  <a:pt x="741" y="291"/>
                  <a:pt x="741" y="289"/>
                  <a:pt x="742" y="289"/>
                </a:cubicBezTo>
                <a:cubicBezTo>
                  <a:pt x="723" y="292"/>
                  <a:pt x="709" y="308"/>
                  <a:pt x="691" y="318"/>
                </a:cubicBezTo>
                <a:cubicBezTo>
                  <a:pt x="692" y="317"/>
                  <a:pt x="685" y="320"/>
                  <a:pt x="684" y="320"/>
                </a:cubicBezTo>
                <a:cubicBezTo>
                  <a:pt x="670" y="330"/>
                  <a:pt x="648" y="334"/>
                  <a:pt x="633" y="342"/>
                </a:cubicBezTo>
                <a:cubicBezTo>
                  <a:pt x="626" y="345"/>
                  <a:pt x="623" y="353"/>
                  <a:pt x="614" y="351"/>
                </a:cubicBezTo>
                <a:cubicBezTo>
                  <a:pt x="610" y="359"/>
                  <a:pt x="600" y="359"/>
                  <a:pt x="594" y="367"/>
                </a:cubicBezTo>
                <a:close/>
                <a:moveTo>
                  <a:pt x="1765" y="93"/>
                </a:moveTo>
                <a:cubicBezTo>
                  <a:pt x="1764" y="93"/>
                  <a:pt x="1764" y="95"/>
                  <a:pt x="1764" y="95"/>
                </a:cubicBezTo>
                <a:cubicBezTo>
                  <a:pt x="1758" y="96"/>
                  <a:pt x="1754" y="94"/>
                  <a:pt x="1753" y="98"/>
                </a:cubicBezTo>
                <a:cubicBezTo>
                  <a:pt x="1760" y="100"/>
                  <a:pt x="1764" y="100"/>
                  <a:pt x="1766" y="93"/>
                </a:cubicBezTo>
                <a:cubicBezTo>
                  <a:pt x="1769" y="94"/>
                  <a:pt x="1767" y="97"/>
                  <a:pt x="1770" y="97"/>
                </a:cubicBezTo>
                <a:cubicBezTo>
                  <a:pt x="1768" y="94"/>
                  <a:pt x="1772" y="95"/>
                  <a:pt x="1771" y="92"/>
                </a:cubicBezTo>
                <a:cubicBezTo>
                  <a:pt x="1768" y="92"/>
                  <a:pt x="1765" y="92"/>
                  <a:pt x="1762" y="88"/>
                </a:cubicBezTo>
                <a:cubicBezTo>
                  <a:pt x="1759" y="89"/>
                  <a:pt x="1762" y="93"/>
                  <a:pt x="1761" y="95"/>
                </a:cubicBezTo>
                <a:cubicBezTo>
                  <a:pt x="1764" y="95"/>
                  <a:pt x="1761" y="89"/>
                  <a:pt x="1765" y="93"/>
                </a:cubicBezTo>
                <a:close/>
                <a:moveTo>
                  <a:pt x="1330" y="587"/>
                </a:moveTo>
                <a:cubicBezTo>
                  <a:pt x="1328" y="584"/>
                  <a:pt x="1327" y="582"/>
                  <a:pt x="1325" y="579"/>
                </a:cubicBezTo>
                <a:cubicBezTo>
                  <a:pt x="1318" y="579"/>
                  <a:pt x="1328" y="590"/>
                  <a:pt x="1330" y="587"/>
                </a:cubicBezTo>
                <a:close/>
                <a:moveTo>
                  <a:pt x="1352" y="647"/>
                </a:moveTo>
                <a:cubicBezTo>
                  <a:pt x="1355" y="652"/>
                  <a:pt x="1356" y="658"/>
                  <a:pt x="1361" y="657"/>
                </a:cubicBezTo>
                <a:cubicBezTo>
                  <a:pt x="1356" y="652"/>
                  <a:pt x="1362" y="649"/>
                  <a:pt x="1356" y="647"/>
                </a:cubicBezTo>
                <a:cubicBezTo>
                  <a:pt x="1356" y="649"/>
                  <a:pt x="1357" y="655"/>
                  <a:pt x="1355" y="651"/>
                </a:cubicBezTo>
                <a:cubicBezTo>
                  <a:pt x="1356" y="651"/>
                  <a:pt x="1353" y="647"/>
                  <a:pt x="1352" y="647"/>
                </a:cubicBezTo>
                <a:close/>
                <a:moveTo>
                  <a:pt x="273" y="1155"/>
                </a:moveTo>
                <a:cubicBezTo>
                  <a:pt x="270" y="1150"/>
                  <a:pt x="276" y="1154"/>
                  <a:pt x="274" y="1151"/>
                </a:cubicBezTo>
                <a:cubicBezTo>
                  <a:pt x="272" y="1151"/>
                  <a:pt x="265" y="1149"/>
                  <a:pt x="266" y="1153"/>
                </a:cubicBezTo>
                <a:cubicBezTo>
                  <a:pt x="268" y="1152"/>
                  <a:pt x="270" y="1154"/>
                  <a:pt x="273" y="1155"/>
                </a:cubicBezTo>
                <a:close/>
                <a:moveTo>
                  <a:pt x="785" y="256"/>
                </a:moveTo>
                <a:cubicBezTo>
                  <a:pt x="794" y="254"/>
                  <a:pt x="799" y="254"/>
                  <a:pt x="800" y="246"/>
                </a:cubicBezTo>
                <a:cubicBezTo>
                  <a:pt x="792" y="246"/>
                  <a:pt x="786" y="250"/>
                  <a:pt x="785" y="256"/>
                </a:cubicBezTo>
                <a:close/>
                <a:moveTo>
                  <a:pt x="760" y="264"/>
                </a:moveTo>
                <a:cubicBezTo>
                  <a:pt x="763" y="271"/>
                  <a:pt x="767" y="263"/>
                  <a:pt x="771" y="264"/>
                </a:cubicBezTo>
                <a:cubicBezTo>
                  <a:pt x="766" y="259"/>
                  <a:pt x="761" y="262"/>
                  <a:pt x="760" y="264"/>
                </a:cubicBezTo>
                <a:close/>
                <a:moveTo>
                  <a:pt x="747" y="275"/>
                </a:moveTo>
                <a:cubicBezTo>
                  <a:pt x="752" y="273"/>
                  <a:pt x="757" y="271"/>
                  <a:pt x="758" y="267"/>
                </a:cubicBezTo>
                <a:cubicBezTo>
                  <a:pt x="753" y="270"/>
                  <a:pt x="746" y="270"/>
                  <a:pt x="747" y="275"/>
                </a:cubicBezTo>
                <a:close/>
                <a:moveTo>
                  <a:pt x="714" y="293"/>
                </a:moveTo>
                <a:cubicBezTo>
                  <a:pt x="718" y="291"/>
                  <a:pt x="722" y="290"/>
                  <a:pt x="722" y="286"/>
                </a:cubicBezTo>
                <a:cubicBezTo>
                  <a:pt x="720" y="288"/>
                  <a:pt x="710" y="287"/>
                  <a:pt x="714" y="293"/>
                </a:cubicBezTo>
                <a:close/>
                <a:moveTo>
                  <a:pt x="540" y="393"/>
                </a:moveTo>
                <a:cubicBezTo>
                  <a:pt x="548" y="401"/>
                  <a:pt x="560" y="390"/>
                  <a:pt x="561" y="385"/>
                </a:cubicBezTo>
                <a:cubicBezTo>
                  <a:pt x="567" y="387"/>
                  <a:pt x="573" y="387"/>
                  <a:pt x="579" y="387"/>
                </a:cubicBezTo>
                <a:cubicBezTo>
                  <a:pt x="575" y="379"/>
                  <a:pt x="582" y="382"/>
                  <a:pt x="587" y="382"/>
                </a:cubicBezTo>
                <a:cubicBezTo>
                  <a:pt x="589" y="379"/>
                  <a:pt x="584" y="370"/>
                  <a:pt x="590" y="371"/>
                </a:cubicBezTo>
                <a:cubicBezTo>
                  <a:pt x="576" y="371"/>
                  <a:pt x="555" y="390"/>
                  <a:pt x="540" y="393"/>
                </a:cubicBezTo>
                <a:close/>
                <a:moveTo>
                  <a:pt x="944" y="229"/>
                </a:moveTo>
                <a:cubicBezTo>
                  <a:pt x="949" y="225"/>
                  <a:pt x="957" y="228"/>
                  <a:pt x="955" y="220"/>
                </a:cubicBezTo>
                <a:cubicBezTo>
                  <a:pt x="949" y="225"/>
                  <a:pt x="947" y="219"/>
                  <a:pt x="944" y="229"/>
                </a:cubicBezTo>
                <a:close/>
                <a:moveTo>
                  <a:pt x="962" y="223"/>
                </a:moveTo>
                <a:cubicBezTo>
                  <a:pt x="965" y="219"/>
                  <a:pt x="971" y="219"/>
                  <a:pt x="977" y="217"/>
                </a:cubicBezTo>
                <a:cubicBezTo>
                  <a:pt x="970" y="207"/>
                  <a:pt x="962" y="220"/>
                  <a:pt x="959" y="219"/>
                </a:cubicBezTo>
                <a:cubicBezTo>
                  <a:pt x="958" y="218"/>
                  <a:pt x="958" y="217"/>
                  <a:pt x="957" y="217"/>
                </a:cubicBezTo>
                <a:cubicBezTo>
                  <a:pt x="959" y="220"/>
                  <a:pt x="960" y="223"/>
                  <a:pt x="962" y="223"/>
                </a:cubicBezTo>
                <a:close/>
                <a:moveTo>
                  <a:pt x="522" y="406"/>
                </a:moveTo>
                <a:cubicBezTo>
                  <a:pt x="523" y="411"/>
                  <a:pt x="540" y="403"/>
                  <a:pt x="538" y="396"/>
                </a:cubicBezTo>
                <a:cubicBezTo>
                  <a:pt x="532" y="400"/>
                  <a:pt x="519" y="401"/>
                  <a:pt x="522" y="406"/>
                </a:cubicBezTo>
                <a:close/>
                <a:moveTo>
                  <a:pt x="511" y="419"/>
                </a:moveTo>
                <a:cubicBezTo>
                  <a:pt x="513" y="418"/>
                  <a:pt x="514" y="417"/>
                  <a:pt x="516" y="417"/>
                </a:cubicBezTo>
                <a:cubicBezTo>
                  <a:pt x="511" y="411"/>
                  <a:pt x="517" y="412"/>
                  <a:pt x="515" y="409"/>
                </a:cubicBezTo>
                <a:cubicBezTo>
                  <a:pt x="513" y="410"/>
                  <a:pt x="508" y="408"/>
                  <a:pt x="507" y="413"/>
                </a:cubicBezTo>
                <a:cubicBezTo>
                  <a:pt x="511" y="413"/>
                  <a:pt x="508" y="416"/>
                  <a:pt x="511" y="419"/>
                </a:cubicBezTo>
                <a:close/>
                <a:moveTo>
                  <a:pt x="508" y="414"/>
                </a:moveTo>
                <a:cubicBezTo>
                  <a:pt x="506" y="415"/>
                  <a:pt x="505" y="411"/>
                  <a:pt x="503" y="413"/>
                </a:cubicBezTo>
                <a:cubicBezTo>
                  <a:pt x="500" y="415"/>
                  <a:pt x="500" y="419"/>
                  <a:pt x="503" y="424"/>
                </a:cubicBezTo>
                <a:cubicBezTo>
                  <a:pt x="507" y="422"/>
                  <a:pt x="509" y="419"/>
                  <a:pt x="508" y="414"/>
                </a:cubicBezTo>
                <a:close/>
                <a:moveTo>
                  <a:pt x="429" y="458"/>
                </a:moveTo>
                <a:cubicBezTo>
                  <a:pt x="432" y="454"/>
                  <a:pt x="435" y="456"/>
                  <a:pt x="440" y="458"/>
                </a:cubicBezTo>
                <a:cubicBezTo>
                  <a:pt x="432" y="452"/>
                  <a:pt x="440" y="452"/>
                  <a:pt x="440" y="448"/>
                </a:cubicBezTo>
                <a:cubicBezTo>
                  <a:pt x="432" y="446"/>
                  <a:pt x="431" y="457"/>
                  <a:pt x="423" y="449"/>
                </a:cubicBezTo>
                <a:cubicBezTo>
                  <a:pt x="423" y="453"/>
                  <a:pt x="426" y="453"/>
                  <a:pt x="429" y="458"/>
                </a:cubicBezTo>
                <a:close/>
                <a:moveTo>
                  <a:pt x="462" y="439"/>
                </a:moveTo>
                <a:cubicBezTo>
                  <a:pt x="464" y="437"/>
                  <a:pt x="472" y="438"/>
                  <a:pt x="466" y="432"/>
                </a:cubicBezTo>
                <a:cubicBezTo>
                  <a:pt x="466" y="435"/>
                  <a:pt x="458" y="434"/>
                  <a:pt x="462" y="439"/>
                </a:cubicBezTo>
                <a:close/>
                <a:moveTo>
                  <a:pt x="470" y="434"/>
                </a:moveTo>
                <a:cubicBezTo>
                  <a:pt x="473" y="433"/>
                  <a:pt x="475" y="438"/>
                  <a:pt x="478" y="438"/>
                </a:cubicBezTo>
                <a:cubicBezTo>
                  <a:pt x="474" y="430"/>
                  <a:pt x="486" y="434"/>
                  <a:pt x="485" y="424"/>
                </a:cubicBezTo>
                <a:cubicBezTo>
                  <a:pt x="478" y="426"/>
                  <a:pt x="472" y="429"/>
                  <a:pt x="470" y="434"/>
                </a:cubicBezTo>
                <a:close/>
                <a:moveTo>
                  <a:pt x="377" y="480"/>
                </a:moveTo>
                <a:cubicBezTo>
                  <a:pt x="379" y="484"/>
                  <a:pt x="379" y="487"/>
                  <a:pt x="380" y="490"/>
                </a:cubicBezTo>
                <a:cubicBezTo>
                  <a:pt x="374" y="493"/>
                  <a:pt x="374" y="495"/>
                  <a:pt x="368" y="493"/>
                </a:cubicBezTo>
                <a:cubicBezTo>
                  <a:pt x="370" y="496"/>
                  <a:pt x="367" y="496"/>
                  <a:pt x="370" y="500"/>
                </a:cubicBezTo>
                <a:cubicBezTo>
                  <a:pt x="380" y="496"/>
                  <a:pt x="382" y="494"/>
                  <a:pt x="386" y="488"/>
                </a:cubicBezTo>
                <a:cubicBezTo>
                  <a:pt x="381" y="483"/>
                  <a:pt x="381" y="473"/>
                  <a:pt x="380" y="477"/>
                </a:cubicBezTo>
                <a:cubicBezTo>
                  <a:pt x="381" y="479"/>
                  <a:pt x="378" y="479"/>
                  <a:pt x="377" y="480"/>
                </a:cubicBezTo>
                <a:close/>
                <a:moveTo>
                  <a:pt x="389" y="475"/>
                </a:moveTo>
                <a:cubicBezTo>
                  <a:pt x="390" y="477"/>
                  <a:pt x="392" y="478"/>
                  <a:pt x="393" y="479"/>
                </a:cubicBezTo>
                <a:cubicBezTo>
                  <a:pt x="395" y="476"/>
                  <a:pt x="401" y="475"/>
                  <a:pt x="399" y="471"/>
                </a:cubicBezTo>
                <a:cubicBezTo>
                  <a:pt x="393" y="471"/>
                  <a:pt x="392" y="472"/>
                  <a:pt x="389" y="475"/>
                </a:cubicBezTo>
                <a:close/>
                <a:moveTo>
                  <a:pt x="336" y="506"/>
                </a:moveTo>
                <a:cubicBezTo>
                  <a:pt x="339" y="508"/>
                  <a:pt x="337" y="506"/>
                  <a:pt x="340" y="505"/>
                </a:cubicBezTo>
                <a:cubicBezTo>
                  <a:pt x="339" y="503"/>
                  <a:pt x="337" y="502"/>
                  <a:pt x="336" y="501"/>
                </a:cubicBezTo>
                <a:cubicBezTo>
                  <a:pt x="337" y="500"/>
                  <a:pt x="339" y="500"/>
                  <a:pt x="340" y="501"/>
                </a:cubicBezTo>
                <a:cubicBezTo>
                  <a:pt x="335" y="494"/>
                  <a:pt x="335" y="504"/>
                  <a:pt x="336" y="506"/>
                </a:cubicBezTo>
                <a:close/>
                <a:moveTo>
                  <a:pt x="351" y="508"/>
                </a:moveTo>
                <a:cubicBezTo>
                  <a:pt x="346" y="508"/>
                  <a:pt x="346" y="499"/>
                  <a:pt x="343" y="502"/>
                </a:cubicBezTo>
                <a:cubicBezTo>
                  <a:pt x="347" y="513"/>
                  <a:pt x="331" y="518"/>
                  <a:pt x="323" y="517"/>
                </a:cubicBezTo>
                <a:cubicBezTo>
                  <a:pt x="325" y="520"/>
                  <a:pt x="326" y="522"/>
                  <a:pt x="326" y="524"/>
                </a:cubicBezTo>
                <a:cubicBezTo>
                  <a:pt x="334" y="518"/>
                  <a:pt x="354" y="514"/>
                  <a:pt x="351" y="506"/>
                </a:cubicBezTo>
                <a:cubicBezTo>
                  <a:pt x="352" y="507"/>
                  <a:pt x="352" y="508"/>
                  <a:pt x="351" y="508"/>
                </a:cubicBezTo>
                <a:close/>
                <a:moveTo>
                  <a:pt x="1656" y="67"/>
                </a:moveTo>
                <a:cubicBezTo>
                  <a:pt x="1652" y="65"/>
                  <a:pt x="1658" y="66"/>
                  <a:pt x="1659" y="68"/>
                </a:cubicBezTo>
                <a:cubicBezTo>
                  <a:pt x="1658" y="66"/>
                  <a:pt x="1657" y="65"/>
                  <a:pt x="1656" y="63"/>
                </a:cubicBezTo>
                <a:cubicBezTo>
                  <a:pt x="1654" y="65"/>
                  <a:pt x="1646" y="65"/>
                  <a:pt x="1647" y="69"/>
                </a:cubicBezTo>
                <a:cubicBezTo>
                  <a:pt x="1648" y="69"/>
                  <a:pt x="1649" y="68"/>
                  <a:pt x="1650" y="69"/>
                </a:cubicBezTo>
                <a:cubicBezTo>
                  <a:pt x="1649" y="70"/>
                  <a:pt x="1650" y="72"/>
                  <a:pt x="1652" y="71"/>
                </a:cubicBezTo>
                <a:cubicBezTo>
                  <a:pt x="1651" y="68"/>
                  <a:pt x="1650" y="66"/>
                  <a:pt x="1655" y="69"/>
                </a:cubicBezTo>
                <a:cubicBezTo>
                  <a:pt x="1653" y="66"/>
                  <a:pt x="1657" y="69"/>
                  <a:pt x="1656" y="67"/>
                </a:cubicBezTo>
                <a:close/>
                <a:moveTo>
                  <a:pt x="1660" y="67"/>
                </a:moveTo>
                <a:cubicBezTo>
                  <a:pt x="1668" y="70"/>
                  <a:pt x="1665" y="60"/>
                  <a:pt x="1674" y="65"/>
                </a:cubicBezTo>
                <a:cubicBezTo>
                  <a:pt x="1673" y="63"/>
                  <a:pt x="1675" y="63"/>
                  <a:pt x="1675" y="61"/>
                </a:cubicBezTo>
                <a:cubicBezTo>
                  <a:pt x="1676" y="62"/>
                  <a:pt x="1677" y="64"/>
                  <a:pt x="1678" y="63"/>
                </a:cubicBezTo>
                <a:cubicBezTo>
                  <a:pt x="1671" y="56"/>
                  <a:pt x="1660" y="64"/>
                  <a:pt x="1660" y="67"/>
                </a:cubicBezTo>
                <a:close/>
                <a:moveTo>
                  <a:pt x="1691" y="60"/>
                </a:moveTo>
                <a:cubicBezTo>
                  <a:pt x="1687" y="60"/>
                  <a:pt x="1694" y="60"/>
                  <a:pt x="1691" y="55"/>
                </a:cubicBezTo>
                <a:cubicBezTo>
                  <a:pt x="1683" y="50"/>
                  <a:pt x="1689" y="68"/>
                  <a:pt x="1691" y="60"/>
                </a:cubicBezTo>
                <a:close/>
                <a:moveTo>
                  <a:pt x="1680" y="63"/>
                </a:moveTo>
                <a:cubicBezTo>
                  <a:pt x="1681" y="60"/>
                  <a:pt x="1690" y="59"/>
                  <a:pt x="1685" y="55"/>
                </a:cubicBezTo>
                <a:cubicBezTo>
                  <a:pt x="1687" y="57"/>
                  <a:pt x="1674" y="59"/>
                  <a:pt x="1680" y="63"/>
                </a:cubicBezTo>
                <a:close/>
                <a:moveTo>
                  <a:pt x="1709" y="55"/>
                </a:moveTo>
                <a:cubicBezTo>
                  <a:pt x="1711" y="55"/>
                  <a:pt x="1717" y="60"/>
                  <a:pt x="1716" y="56"/>
                </a:cubicBezTo>
                <a:cubicBezTo>
                  <a:pt x="1708" y="53"/>
                  <a:pt x="1718" y="55"/>
                  <a:pt x="1715" y="50"/>
                </a:cubicBezTo>
                <a:cubicBezTo>
                  <a:pt x="1712" y="50"/>
                  <a:pt x="1709" y="51"/>
                  <a:pt x="1709" y="55"/>
                </a:cubicBezTo>
                <a:close/>
                <a:moveTo>
                  <a:pt x="1479" y="157"/>
                </a:moveTo>
                <a:cubicBezTo>
                  <a:pt x="1484" y="161"/>
                  <a:pt x="1485" y="158"/>
                  <a:pt x="1486" y="154"/>
                </a:cubicBezTo>
                <a:cubicBezTo>
                  <a:pt x="1487" y="158"/>
                  <a:pt x="1493" y="163"/>
                  <a:pt x="1491" y="158"/>
                </a:cubicBezTo>
                <a:cubicBezTo>
                  <a:pt x="1488" y="159"/>
                  <a:pt x="1486" y="152"/>
                  <a:pt x="1488" y="152"/>
                </a:cubicBezTo>
                <a:cubicBezTo>
                  <a:pt x="1493" y="157"/>
                  <a:pt x="1493" y="160"/>
                  <a:pt x="1496" y="162"/>
                </a:cubicBezTo>
                <a:cubicBezTo>
                  <a:pt x="1493" y="158"/>
                  <a:pt x="1499" y="152"/>
                  <a:pt x="1495" y="156"/>
                </a:cubicBezTo>
                <a:cubicBezTo>
                  <a:pt x="1492" y="158"/>
                  <a:pt x="1489" y="149"/>
                  <a:pt x="1486" y="151"/>
                </a:cubicBezTo>
                <a:cubicBezTo>
                  <a:pt x="1486" y="155"/>
                  <a:pt x="1479" y="152"/>
                  <a:pt x="1479" y="157"/>
                </a:cubicBezTo>
                <a:close/>
                <a:moveTo>
                  <a:pt x="1542" y="139"/>
                </a:moveTo>
                <a:cubicBezTo>
                  <a:pt x="1547" y="140"/>
                  <a:pt x="1548" y="134"/>
                  <a:pt x="1554" y="140"/>
                </a:cubicBezTo>
                <a:cubicBezTo>
                  <a:pt x="1550" y="134"/>
                  <a:pt x="1555" y="139"/>
                  <a:pt x="1556" y="137"/>
                </a:cubicBezTo>
                <a:cubicBezTo>
                  <a:pt x="1555" y="135"/>
                  <a:pt x="1553" y="133"/>
                  <a:pt x="1554" y="132"/>
                </a:cubicBezTo>
                <a:cubicBezTo>
                  <a:pt x="1556" y="135"/>
                  <a:pt x="1558" y="136"/>
                  <a:pt x="1559" y="136"/>
                </a:cubicBezTo>
                <a:cubicBezTo>
                  <a:pt x="1557" y="132"/>
                  <a:pt x="1563" y="132"/>
                  <a:pt x="1564" y="126"/>
                </a:cubicBezTo>
                <a:cubicBezTo>
                  <a:pt x="1554" y="131"/>
                  <a:pt x="1545" y="132"/>
                  <a:pt x="1542" y="139"/>
                </a:cubicBezTo>
                <a:close/>
                <a:moveTo>
                  <a:pt x="1567" y="129"/>
                </a:moveTo>
                <a:cubicBezTo>
                  <a:pt x="1573" y="128"/>
                  <a:pt x="1574" y="125"/>
                  <a:pt x="1582" y="126"/>
                </a:cubicBezTo>
                <a:cubicBezTo>
                  <a:pt x="1580" y="124"/>
                  <a:pt x="1581" y="123"/>
                  <a:pt x="1579" y="120"/>
                </a:cubicBezTo>
                <a:cubicBezTo>
                  <a:pt x="1573" y="124"/>
                  <a:pt x="1566" y="123"/>
                  <a:pt x="1567" y="129"/>
                </a:cubicBezTo>
                <a:close/>
                <a:moveTo>
                  <a:pt x="1688" y="90"/>
                </a:moveTo>
                <a:cubicBezTo>
                  <a:pt x="1684" y="91"/>
                  <a:pt x="1688" y="87"/>
                  <a:pt x="1686" y="85"/>
                </a:cubicBezTo>
                <a:cubicBezTo>
                  <a:pt x="1677" y="82"/>
                  <a:pt x="1669" y="83"/>
                  <a:pt x="1663" y="85"/>
                </a:cubicBezTo>
                <a:cubicBezTo>
                  <a:pt x="1664" y="87"/>
                  <a:pt x="1665" y="88"/>
                  <a:pt x="1667" y="89"/>
                </a:cubicBezTo>
                <a:cubicBezTo>
                  <a:pt x="1665" y="89"/>
                  <a:pt x="1660" y="91"/>
                  <a:pt x="1659" y="94"/>
                </a:cubicBezTo>
                <a:cubicBezTo>
                  <a:pt x="1672" y="99"/>
                  <a:pt x="1684" y="87"/>
                  <a:pt x="1688" y="90"/>
                </a:cubicBezTo>
                <a:close/>
                <a:moveTo>
                  <a:pt x="1689" y="78"/>
                </a:moveTo>
                <a:cubicBezTo>
                  <a:pt x="1694" y="85"/>
                  <a:pt x="1684" y="78"/>
                  <a:pt x="1687" y="85"/>
                </a:cubicBezTo>
                <a:cubicBezTo>
                  <a:pt x="1692" y="84"/>
                  <a:pt x="1692" y="85"/>
                  <a:pt x="1698" y="84"/>
                </a:cubicBezTo>
                <a:cubicBezTo>
                  <a:pt x="1697" y="79"/>
                  <a:pt x="1700" y="78"/>
                  <a:pt x="1703" y="80"/>
                </a:cubicBezTo>
                <a:cubicBezTo>
                  <a:pt x="1700" y="77"/>
                  <a:pt x="1701" y="69"/>
                  <a:pt x="1696" y="71"/>
                </a:cubicBezTo>
                <a:cubicBezTo>
                  <a:pt x="1700" y="79"/>
                  <a:pt x="1693" y="75"/>
                  <a:pt x="1689" y="78"/>
                </a:cubicBezTo>
                <a:close/>
                <a:moveTo>
                  <a:pt x="1628" y="109"/>
                </a:moveTo>
                <a:cubicBezTo>
                  <a:pt x="1638" y="104"/>
                  <a:pt x="1651" y="105"/>
                  <a:pt x="1656" y="97"/>
                </a:cubicBezTo>
                <a:cubicBezTo>
                  <a:pt x="1650" y="89"/>
                  <a:pt x="1650" y="101"/>
                  <a:pt x="1643" y="95"/>
                </a:cubicBezTo>
                <a:cubicBezTo>
                  <a:pt x="1644" y="97"/>
                  <a:pt x="1644" y="99"/>
                  <a:pt x="1642" y="100"/>
                </a:cubicBezTo>
                <a:cubicBezTo>
                  <a:pt x="1635" y="96"/>
                  <a:pt x="1630" y="101"/>
                  <a:pt x="1628" y="109"/>
                </a:cubicBezTo>
                <a:close/>
                <a:moveTo>
                  <a:pt x="1769" y="114"/>
                </a:moveTo>
                <a:cubicBezTo>
                  <a:pt x="1764" y="115"/>
                  <a:pt x="1762" y="119"/>
                  <a:pt x="1758" y="121"/>
                </a:cubicBezTo>
                <a:cubicBezTo>
                  <a:pt x="1760" y="119"/>
                  <a:pt x="1762" y="133"/>
                  <a:pt x="1762" y="127"/>
                </a:cubicBezTo>
                <a:cubicBezTo>
                  <a:pt x="1764" y="125"/>
                  <a:pt x="1759" y="121"/>
                  <a:pt x="1763" y="121"/>
                </a:cubicBezTo>
                <a:cubicBezTo>
                  <a:pt x="1763" y="131"/>
                  <a:pt x="1768" y="116"/>
                  <a:pt x="1769" y="114"/>
                </a:cubicBezTo>
                <a:close/>
                <a:moveTo>
                  <a:pt x="1777" y="118"/>
                </a:moveTo>
                <a:cubicBezTo>
                  <a:pt x="1774" y="121"/>
                  <a:pt x="1775" y="114"/>
                  <a:pt x="1770" y="114"/>
                </a:cubicBezTo>
                <a:cubicBezTo>
                  <a:pt x="1773" y="118"/>
                  <a:pt x="1773" y="120"/>
                  <a:pt x="1770" y="121"/>
                </a:cubicBezTo>
                <a:cubicBezTo>
                  <a:pt x="1769" y="120"/>
                  <a:pt x="1768" y="118"/>
                  <a:pt x="1767" y="119"/>
                </a:cubicBezTo>
                <a:cubicBezTo>
                  <a:pt x="1773" y="130"/>
                  <a:pt x="1779" y="116"/>
                  <a:pt x="1777" y="118"/>
                </a:cubicBezTo>
                <a:close/>
                <a:moveTo>
                  <a:pt x="1743" y="125"/>
                </a:moveTo>
                <a:cubicBezTo>
                  <a:pt x="1747" y="130"/>
                  <a:pt x="1746" y="132"/>
                  <a:pt x="1750" y="134"/>
                </a:cubicBezTo>
                <a:cubicBezTo>
                  <a:pt x="1749" y="132"/>
                  <a:pt x="1748" y="131"/>
                  <a:pt x="1749" y="130"/>
                </a:cubicBezTo>
                <a:cubicBezTo>
                  <a:pt x="1750" y="130"/>
                  <a:pt x="1752" y="132"/>
                  <a:pt x="1754" y="132"/>
                </a:cubicBezTo>
                <a:cubicBezTo>
                  <a:pt x="1750" y="128"/>
                  <a:pt x="1746" y="129"/>
                  <a:pt x="1743" y="125"/>
                </a:cubicBezTo>
                <a:close/>
                <a:moveTo>
                  <a:pt x="1837" y="107"/>
                </a:moveTo>
                <a:cubicBezTo>
                  <a:pt x="1830" y="101"/>
                  <a:pt x="1815" y="106"/>
                  <a:pt x="1819" y="109"/>
                </a:cubicBezTo>
                <a:cubicBezTo>
                  <a:pt x="1821" y="109"/>
                  <a:pt x="1832" y="106"/>
                  <a:pt x="1837" y="107"/>
                </a:cubicBezTo>
                <a:close/>
                <a:moveTo>
                  <a:pt x="1453" y="262"/>
                </a:moveTo>
                <a:cubicBezTo>
                  <a:pt x="1455" y="261"/>
                  <a:pt x="1465" y="263"/>
                  <a:pt x="1461" y="255"/>
                </a:cubicBezTo>
                <a:cubicBezTo>
                  <a:pt x="1458" y="257"/>
                  <a:pt x="1450" y="256"/>
                  <a:pt x="1453" y="262"/>
                </a:cubicBezTo>
                <a:close/>
                <a:moveTo>
                  <a:pt x="672" y="586"/>
                </a:moveTo>
                <a:cubicBezTo>
                  <a:pt x="671" y="588"/>
                  <a:pt x="670" y="594"/>
                  <a:pt x="666" y="591"/>
                </a:cubicBezTo>
                <a:cubicBezTo>
                  <a:pt x="666" y="590"/>
                  <a:pt x="668" y="590"/>
                  <a:pt x="667" y="588"/>
                </a:cubicBezTo>
                <a:cubicBezTo>
                  <a:pt x="662" y="588"/>
                  <a:pt x="668" y="600"/>
                  <a:pt x="669" y="599"/>
                </a:cubicBezTo>
                <a:cubicBezTo>
                  <a:pt x="670" y="597"/>
                  <a:pt x="679" y="597"/>
                  <a:pt x="682" y="594"/>
                </a:cubicBezTo>
                <a:cubicBezTo>
                  <a:pt x="678" y="585"/>
                  <a:pt x="673" y="593"/>
                  <a:pt x="672" y="590"/>
                </a:cubicBezTo>
                <a:cubicBezTo>
                  <a:pt x="672" y="589"/>
                  <a:pt x="675" y="586"/>
                  <a:pt x="672" y="586"/>
                </a:cubicBezTo>
                <a:close/>
                <a:moveTo>
                  <a:pt x="1426" y="344"/>
                </a:moveTo>
                <a:cubicBezTo>
                  <a:pt x="1411" y="352"/>
                  <a:pt x="1393" y="357"/>
                  <a:pt x="1381" y="361"/>
                </a:cubicBezTo>
                <a:cubicBezTo>
                  <a:pt x="1388" y="371"/>
                  <a:pt x="1351" y="370"/>
                  <a:pt x="1364" y="379"/>
                </a:cubicBezTo>
                <a:cubicBezTo>
                  <a:pt x="1363" y="375"/>
                  <a:pt x="1382" y="367"/>
                  <a:pt x="1381" y="374"/>
                </a:cubicBezTo>
                <a:cubicBezTo>
                  <a:pt x="1382" y="371"/>
                  <a:pt x="1387" y="368"/>
                  <a:pt x="1389" y="365"/>
                </a:cubicBezTo>
                <a:cubicBezTo>
                  <a:pt x="1393" y="369"/>
                  <a:pt x="1396" y="375"/>
                  <a:pt x="1397" y="379"/>
                </a:cubicBezTo>
                <a:cubicBezTo>
                  <a:pt x="1391" y="375"/>
                  <a:pt x="1388" y="380"/>
                  <a:pt x="1383" y="377"/>
                </a:cubicBezTo>
                <a:cubicBezTo>
                  <a:pt x="1385" y="379"/>
                  <a:pt x="1387" y="385"/>
                  <a:pt x="1389" y="384"/>
                </a:cubicBezTo>
                <a:cubicBezTo>
                  <a:pt x="1388" y="382"/>
                  <a:pt x="1387" y="380"/>
                  <a:pt x="1389" y="380"/>
                </a:cubicBezTo>
                <a:cubicBezTo>
                  <a:pt x="1392" y="383"/>
                  <a:pt x="1390" y="385"/>
                  <a:pt x="1392" y="385"/>
                </a:cubicBezTo>
                <a:cubicBezTo>
                  <a:pt x="1395" y="380"/>
                  <a:pt x="1406" y="383"/>
                  <a:pt x="1409" y="378"/>
                </a:cubicBezTo>
                <a:cubicBezTo>
                  <a:pt x="1408" y="375"/>
                  <a:pt x="1402" y="374"/>
                  <a:pt x="1405" y="372"/>
                </a:cubicBezTo>
                <a:cubicBezTo>
                  <a:pt x="1407" y="371"/>
                  <a:pt x="1409" y="378"/>
                  <a:pt x="1412" y="377"/>
                </a:cubicBezTo>
                <a:cubicBezTo>
                  <a:pt x="1411" y="374"/>
                  <a:pt x="1408" y="371"/>
                  <a:pt x="1409" y="370"/>
                </a:cubicBezTo>
                <a:cubicBezTo>
                  <a:pt x="1411" y="371"/>
                  <a:pt x="1413" y="376"/>
                  <a:pt x="1415" y="375"/>
                </a:cubicBezTo>
                <a:cubicBezTo>
                  <a:pt x="1412" y="372"/>
                  <a:pt x="1411" y="369"/>
                  <a:pt x="1412" y="367"/>
                </a:cubicBezTo>
                <a:cubicBezTo>
                  <a:pt x="1414" y="371"/>
                  <a:pt x="1416" y="373"/>
                  <a:pt x="1418" y="374"/>
                </a:cubicBezTo>
                <a:cubicBezTo>
                  <a:pt x="1427" y="371"/>
                  <a:pt x="1434" y="368"/>
                  <a:pt x="1438" y="366"/>
                </a:cubicBezTo>
                <a:cubicBezTo>
                  <a:pt x="1435" y="360"/>
                  <a:pt x="1432" y="356"/>
                  <a:pt x="1433" y="353"/>
                </a:cubicBezTo>
                <a:cubicBezTo>
                  <a:pt x="1434" y="355"/>
                  <a:pt x="1435" y="356"/>
                  <a:pt x="1437" y="355"/>
                </a:cubicBezTo>
                <a:cubicBezTo>
                  <a:pt x="1432" y="344"/>
                  <a:pt x="1427" y="361"/>
                  <a:pt x="1426" y="352"/>
                </a:cubicBezTo>
                <a:cubicBezTo>
                  <a:pt x="1429" y="355"/>
                  <a:pt x="1431" y="349"/>
                  <a:pt x="1426" y="344"/>
                </a:cubicBezTo>
                <a:close/>
                <a:moveTo>
                  <a:pt x="1442" y="355"/>
                </a:moveTo>
                <a:cubicBezTo>
                  <a:pt x="1439" y="348"/>
                  <a:pt x="1433" y="350"/>
                  <a:pt x="1433" y="343"/>
                </a:cubicBezTo>
                <a:cubicBezTo>
                  <a:pt x="1431" y="344"/>
                  <a:pt x="1430" y="345"/>
                  <a:pt x="1430" y="346"/>
                </a:cubicBezTo>
                <a:cubicBezTo>
                  <a:pt x="1434" y="349"/>
                  <a:pt x="1438" y="354"/>
                  <a:pt x="1442" y="355"/>
                </a:cubicBezTo>
                <a:close/>
                <a:moveTo>
                  <a:pt x="1446" y="349"/>
                </a:moveTo>
                <a:cubicBezTo>
                  <a:pt x="1444" y="344"/>
                  <a:pt x="1444" y="340"/>
                  <a:pt x="1438" y="337"/>
                </a:cubicBezTo>
                <a:cubicBezTo>
                  <a:pt x="1442" y="343"/>
                  <a:pt x="1442" y="346"/>
                  <a:pt x="1446" y="349"/>
                </a:cubicBezTo>
                <a:close/>
                <a:moveTo>
                  <a:pt x="1505" y="313"/>
                </a:moveTo>
                <a:cubicBezTo>
                  <a:pt x="1495" y="312"/>
                  <a:pt x="1491" y="318"/>
                  <a:pt x="1479" y="322"/>
                </a:cubicBezTo>
                <a:cubicBezTo>
                  <a:pt x="1479" y="327"/>
                  <a:pt x="1485" y="330"/>
                  <a:pt x="1488" y="336"/>
                </a:cubicBezTo>
                <a:cubicBezTo>
                  <a:pt x="1482" y="337"/>
                  <a:pt x="1482" y="342"/>
                  <a:pt x="1475" y="343"/>
                </a:cubicBezTo>
                <a:cubicBezTo>
                  <a:pt x="1478" y="345"/>
                  <a:pt x="1480" y="349"/>
                  <a:pt x="1482" y="349"/>
                </a:cubicBezTo>
                <a:cubicBezTo>
                  <a:pt x="1484" y="346"/>
                  <a:pt x="1480" y="346"/>
                  <a:pt x="1480" y="343"/>
                </a:cubicBezTo>
                <a:cubicBezTo>
                  <a:pt x="1483" y="346"/>
                  <a:pt x="1486" y="347"/>
                  <a:pt x="1489" y="347"/>
                </a:cubicBezTo>
                <a:cubicBezTo>
                  <a:pt x="1488" y="344"/>
                  <a:pt x="1485" y="343"/>
                  <a:pt x="1487" y="342"/>
                </a:cubicBezTo>
                <a:cubicBezTo>
                  <a:pt x="1490" y="344"/>
                  <a:pt x="1494" y="348"/>
                  <a:pt x="1498" y="345"/>
                </a:cubicBezTo>
                <a:cubicBezTo>
                  <a:pt x="1494" y="340"/>
                  <a:pt x="1511" y="340"/>
                  <a:pt x="1512" y="331"/>
                </a:cubicBezTo>
                <a:cubicBezTo>
                  <a:pt x="1514" y="334"/>
                  <a:pt x="1515" y="335"/>
                  <a:pt x="1517" y="335"/>
                </a:cubicBezTo>
                <a:cubicBezTo>
                  <a:pt x="1510" y="325"/>
                  <a:pt x="1521" y="336"/>
                  <a:pt x="1519" y="330"/>
                </a:cubicBezTo>
                <a:cubicBezTo>
                  <a:pt x="1517" y="331"/>
                  <a:pt x="1518" y="326"/>
                  <a:pt x="1514" y="323"/>
                </a:cubicBezTo>
                <a:cubicBezTo>
                  <a:pt x="1511" y="322"/>
                  <a:pt x="1514" y="329"/>
                  <a:pt x="1510" y="325"/>
                </a:cubicBezTo>
                <a:cubicBezTo>
                  <a:pt x="1510" y="324"/>
                  <a:pt x="1509" y="323"/>
                  <a:pt x="1508" y="322"/>
                </a:cubicBezTo>
                <a:cubicBezTo>
                  <a:pt x="1512" y="322"/>
                  <a:pt x="1513" y="322"/>
                  <a:pt x="1512" y="318"/>
                </a:cubicBezTo>
                <a:cubicBezTo>
                  <a:pt x="1516" y="324"/>
                  <a:pt x="1524" y="336"/>
                  <a:pt x="1524" y="328"/>
                </a:cubicBezTo>
                <a:cubicBezTo>
                  <a:pt x="1523" y="329"/>
                  <a:pt x="1522" y="329"/>
                  <a:pt x="1520" y="326"/>
                </a:cubicBezTo>
                <a:cubicBezTo>
                  <a:pt x="1525" y="330"/>
                  <a:pt x="1527" y="326"/>
                  <a:pt x="1527" y="322"/>
                </a:cubicBezTo>
                <a:cubicBezTo>
                  <a:pt x="1528" y="328"/>
                  <a:pt x="1530" y="329"/>
                  <a:pt x="1528" y="334"/>
                </a:cubicBezTo>
                <a:cubicBezTo>
                  <a:pt x="1530" y="334"/>
                  <a:pt x="1532" y="336"/>
                  <a:pt x="1533" y="334"/>
                </a:cubicBezTo>
                <a:cubicBezTo>
                  <a:pt x="1532" y="332"/>
                  <a:pt x="1530" y="329"/>
                  <a:pt x="1528" y="327"/>
                </a:cubicBezTo>
                <a:cubicBezTo>
                  <a:pt x="1531" y="326"/>
                  <a:pt x="1530" y="324"/>
                  <a:pt x="1532" y="323"/>
                </a:cubicBezTo>
                <a:cubicBezTo>
                  <a:pt x="1533" y="326"/>
                  <a:pt x="1535" y="331"/>
                  <a:pt x="1537" y="329"/>
                </a:cubicBezTo>
                <a:cubicBezTo>
                  <a:pt x="1535" y="324"/>
                  <a:pt x="1533" y="315"/>
                  <a:pt x="1528" y="315"/>
                </a:cubicBezTo>
                <a:cubicBezTo>
                  <a:pt x="1530" y="318"/>
                  <a:pt x="1529" y="319"/>
                  <a:pt x="1527" y="320"/>
                </a:cubicBezTo>
                <a:cubicBezTo>
                  <a:pt x="1524" y="313"/>
                  <a:pt x="1526" y="316"/>
                  <a:pt x="1524" y="319"/>
                </a:cubicBezTo>
                <a:cubicBezTo>
                  <a:pt x="1522" y="316"/>
                  <a:pt x="1520" y="314"/>
                  <a:pt x="1519" y="313"/>
                </a:cubicBezTo>
                <a:cubicBezTo>
                  <a:pt x="1522" y="315"/>
                  <a:pt x="1523" y="310"/>
                  <a:pt x="1528" y="310"/>
                </a:cubicBezTo>
                <a:cubicBezTo>
                  <a:pt x="1517" y="305"/>
                  <a:pt x="1510" y="313"/>
                  <a:pt x="1507" y="318"/>
                </a:cubicBezTo>
                <a:cubicBezTo>
                  <a:pt x="1508" y="317"/>
                  <a:pt x="1507" y="315"/>
                  <a:pt x="1505" y="313"/>
                </a:cubicBezTo>
                <a:close/>
                <a:moveTo>
                  <a:pt x="1465" y="337"/>
                </a:moveTo>
                <a:cubicBezTo>
                  <a:pt x="1461" y="333"/>
                  <a:pt x="1466" y="334"/>
                  <a:pt x="1468" y="333"/>
                </a:cubicBezTo>
                <a:cubicBezTo>
                  <a:pt x="1463" y="325"/>
                  <a:pt x="1464" y="333"/>
                  <a:pt x="1459" y="330"/>
                </a:cubicBezTo>
                <a:cubicBezTo>
                  <a:pt x="1461" y="334"/>
                  <a:pt x="1462" y="338"/>
                  <a:pt x="1465" y="337"/>
                </a:cubicBezTo>
                <a:close/>
                <a:moveTo>
                  <a:pt x="1472" y="327"/>
                </a:moveTo>
                <a:cubicBezTo>
                  <a:pt x="1473" y="329"/>
                  <a:pt x="1474" y="330"/>
                  <a:pt x="1475" y="332"/>
                </a:cubicBezTo>
                <a:cubicBezTo>
                  <a:pt x="1477" y="327"/>
                  <a:pt x="1481" y="333"/>
                  <a:pt x="1481" y="329"/>
                </a:cubicBezTo>
                <a:cubicBezTo>
                  <a:pt x="1479" y="329"/>
                  <a:pt x="1479" y="328"/>
                  <a:pt x="1479" y="326"/>
                </a:cubicBezTo>
                <a:cubicBezTo>
                  <a:pt x="1475" y="325"/>
                  <a:pt x="1474" y="324"/>
                  <a:pt x="1472" y="327"/>
                </a:cubicBezTo>
                <a:close/>
                <a:moveTo>
                  <a:pt x="1362" y="384"/>
                </a:moveTo>
                <a:cubicBezTo>
                  <a:pt x="1360" y="381"/>
                  <a:pt x="1359" y="373"/>
                  <a:pt x="1355" y="375"/>
                </a:cubicBezTo>
                <a:cubicBezTo>
                  <a:pt x="1360" y="380"/>
                  <a:pt x="1358" y="384"/>
                  <a:pt x="1362" y="384"/>
                </a:cubicBezTo>
                <a:close/>
                <a:moveTo>
                  <a:pt x="1463" y="361"/>
                </a:moveTo>
                <a:cubicBezTo>
                  <a:pt x="1461" y="357"/>
                  <a:pt x="1454" y="345"/>
                  <a:pt x="1450" y="344"/>
                </a:cubicBezTo>
                <a:cubicBezTo>
                  <a:pt x="1454" y="349"/>
                  <a:pt x="1458" y="359"/>
                  <a:pt x="1463" y="361"/>
                </a:cubicBezTo>
                <a:close/>
                <a:moveTo>
                  <a:pt x="1467" y="360"/>
                </a:moveTo>
                <a:cubicBezTo>
                  <a:pt x="1464" y="356"/>
                  <a:pt x="1457" y="342"/>
                  <a:pt x="1454" y="342"/>
                </a:cubicBezTo>
                <a:cubicBezTo>
                  <a:pt x="1458" y="347"/>
                  <a:pt x="1463" y="358"/>
                  <a:pt x="1467" y="360"/>
                </a:cubicBezTo>
                <a:close/>
                <a:moveTo>
                  <a:pt x="1474" y="357"/>
                </a:moveTo>
                <a:cubicBezTo>
                  <a:pt x="1471" y="353"/>
                  <a:pt x="1463" y="338"/>
                  <a:pt x="1463" y="342"/>
                </a:cubicBezTo>
                <a:cubicBezTo>
                  <a:pt x="1469" y="348"/>
                  <a:pt x="1470" y="357"/>
                  <a:pt x="1474" y="357"/>
                </a:cubicBezTo>
                <a:close/>
                <a:moveTo>
                  <a:pt x="1478" y="347"/>
                </a:moveTo>
                <a:cubicBezTo>
                  <a:pt x="1476" y="348"/>
                  <a:pt x="1473" y="339"/>
                  <a:pt x="1470" y="341"/>
                </a:cubicBezTo>
                <a:cubicBezTo>
                  <a:pt x="1473" y="345"/>
                  <a:pt x="1475" y="348"/>
                  <a:pt x="1475" y="351"/>
                </a:cubicBezTo>
                <a:cubicBezTo>
                  <a:pt x="1477" y="348"/>
                  <a:pt x="1479" y="350"/>
                  <a:pt x="1478" y="347"/>
                </a:cubicBezTo>
                <a:close/>
                <a:moveTo>
                  <a:pt x="1445" y="363"/>
                </a:moveTo>
                <a:cubicBezTo>
                  <a:pt x="1444" y="364"/>
                  <a:pt x="1443" y="364"/>
                  <a:pt x="1443" y="366"/>
                </a:cubicBezTo>
                <a:cubicBezTo>
                  <a:pt x="1447" y="367"/>
                  <a:pt x="1449" y="365"/>
                  <a:pt x="1446" y="361"/>
                </a:cubicBezTo>
                <a:cubicBezTo>
                  <a:pt x="1442" y="363"/>
                  <a:pt x="1439" y="357"/>
                  <a:pt x="1436" y="357"/>
                </a:cubicBezTo>
                <a:cubicBezTo>
                  <a:pt x="1437" y="359"/>
                  <a:pt x="1436" y="361"/>
                  <a:pt x="1438" y="364"/>
                </a:cubicBezTo>
                <a:cubicBezTo>
                  <a:pt x="1440" y="364"/>
                  <a:pt x="1443" y="360"/>
                  <a:pt x="1445" y="363"/>
                </a:cubicBezTo>
                <a:close/>
                <a:moveTo>
                  <a:pt x="1242" y="447"/>
                </a:moveTo>
                <a:cubicBezTo>
                  <a:pt x="1245" y="451"/>
                  <a:pt x="1249" y="448"/>
                  <a:pt x="1246" y="443"/>
                </a:cubicBezTo>
                <a:cubicBezTo>
                  <a:pt x="1235" y="447"/>
                  <a:pt x="1227" y="448"/>
                  <a:pt x="1218" y="455"/>
                </a:cubicBezTo>
                <a:cubicBezTo>
                  <a:pt x="1225" y="457"/>
                  <a:pt x="1240" y="454"/>
                  <a:pt x="1242" y="447"/>
                </a:cubicBezTo>
                <a:close/>
                <a:moveTo>
                  <a:pt x="1416" y="400"/>
                </a:moveTo>
                <a:cubicBezTo>
                  <a:pt x="1418" y="402"/>
                  <a:pt x="1420" y="408"/>
                  <a:pt x="1422" y="405"/>
                </a:cubicBezTo>
                <a:cubicBezTo>
                  <a:pt x="1419" y="400"/>
                  <a:pt x="1416" y="397"/>
                  <a:pt x="1416" y="392"/>
                </a:cubicBezTo>
                <a:cubicBezTo>
                  <a:pt x="1418" y="395"/>
                  <a:pt x="1420" y="402"/>
                  <a:pt x="1422" y="401"/>
                </a:cubicBezTo>
                <a:cubicBezTo>
                  <a:pt x="1419" y="395"/>
                  <a:pt x="1418" y="391"/>
                  <a:pt x="1413" y="388"/>
                </a:cubicBezTo>
                <a:cubicBezTo>
                  <a:pt x="1414" y="396"/>
                  <a:pt x="1400" y="392"/>
                  <a:pt x="1399" y="399"/>
                </a:cubicBezTo>
                <a:cubicBezTo>
                  <a:pt x="1393" y="395"/>
                  <a:pt x="1388" y="414"/>
                  <a:pt x="1380" y="409"/>
                </a:cubicBezTo>
                <a:cubicBezTo>
                  <a:pt x="1379" y="412"/>
                  <a:pt x="1383" y="416"/>
                  <a:pt x="1379" y="417"/>
                </a:cubicBezTo>
                <a:cubicBezTo>
                  <a:pt x="1375" y="413"/>
                  <a:pt x="1375" y="416"/>
                  <a:pt x="1374" y="419"/>
                </a:cubicBezTo>
                <a:cubicBezTo>
                  <a:pt x="1373" y="418"/>
                  <a:pt x="1372" y="416"/>
                  <a:pt x="1371" y="416"/>
                </a:cubicBezTo>
                <a:cubicBezTo>
                  <a:pt x="1379" y="428"/>
                  <a:pt x="1382" y="412"/>
                  <a:pt x="1389" y="419"/>
                </a:cubicBezTo>
                <a:cubicBezTo>
                  <a:pt x="1395" y="428"/>
                  <a:pt x="1396" y="433"/>
                  <a:pt x="1402" y="436"/>
                </a:cubicBezTo>
                <a:cubicBezTo>
                  <a:pt x="1398" y="428"/>
                  <a:pt x="1389" y="422"/>
                  <a:pt x="1389" y="415"/>
                </a:cubicBezTo>
                <a:cubicBezTo>
                  <a:pt x="1389" y="415"/>
                  <a:pt x="1390" y="414"/>
                  <a:pt x="1391" y="414"/>
                </a:cubicBezTo>
                <a:cubicBezTo>
                  <a:pt x="1393" y="418"/>
                  <a:pt x="1396" y="422"/>
                  <a:pt x="1399" y="426"/>
                </a:cubicBezTo>
                <a:cubicBezTo>
                  <a:pt x="1400" y="426"/>
                  <a:pt x="1402" y="425"/>
                  <a:pt x="1404" y="428"/>
                </a:cubicBezTo>
                <a:cubicBezTo>
                  <a:pt x="1406" y="427"/>
                  <a:pt x="1404" y="420"/>
                  <a:pt x="1407" y="427"/>
                </a:cubicBezTo>
                <a:cubicBezTo>
                  <a:pt x="1409" y="424"/>
                  <a:pt x="1407" y="421"/>
                  <a:pt x="1413" y="424"/>
                </a:cubicBezTo>
                <a:cubicBezTo>
                  <a:pt x="1414" y="423"/>
                  <a:pt x="1408" y="417"/>
                  <a:pt x="1410" y="416"/>
                </a:cubicBezTo>
                <a:cubicBezTo>
                  <a:pt x="1413" y="419"/>
                  <a:pt x="1415" y="426"/>
                  <a:pt x="1418" y="426"/>
                </a:cubicBezTo>
                <a:cubicBezTo>
                  <a:pt x="1414" y="419"/>
                  <a:pt x="1413" y="414"/>
                  <a:pt x="1407" y="415"/>
                </a:cubicBezTo>
                <a:cubicBezTo>
                  <a:pt x="1405" y="417"/>
                  <a:pt x="1410" y="421"/>
                  <a:pt x="1406" y="421"/>
                </a:cubicBezTo>
                <a:cubicBezTo>
                  <a:pt x="1404" y="415"/>
                  <a:pt x="1404" y="419"/>
                  <a:pt x="1400" y="414"/>
                </a:cubicBezTo>
                <a:cubicBezTo>
                  <a:pt x="1402" y="413"/>
                  <a:pt x="1404" y="418"/>
                  <a:pt x="1406" y="416"/>
                </a:cubicBezTo>
                <a:cubicBezTo>
                  <a:pt x="1407" y="413"/>
                  <a:pt x="1401" y="410"/>
                  <a:pt x="1403" y="409"/>
                </a:cubicBezTo>
                <a:cubicBezTo>
                  <a:pt x="1407" y="412"/>
                  <a:pt x="1406" y="410"/>
                  <a:pt x="1410" y="410"/>
                </a:cubicBezTo>
                <a:cubicBezTo>
                  <a:pt x="1407" y="405"/>
                  <a:pt x="1414" y="405"/>
                  <a:pt x="1411" y="400"/>
                </a:cubicBezTo>
                <a:cubicBezTo>
                  <a:pt x="1416" y="405"/>
                  <a:pt x="1409" y="404"/>
                  <a:pt x="1413" y="409"/>
                </a:cubicBezTo>
                <a:cubicBezTo>
                  <a:pt x="1417" y="407"/>
                  <a:pt x="1413" y="402"/>
                  <a:pt x="1416" y="400"/>
                </a:cubicBezTo>
                <a:close/>
                <a:moveTo>
                  <a:pt x="1427" y="403"/>
                </a:moveTo>
                <a:cubicBezTo>
                  <a:pt x="1425" y="397"/>
                  <a:pt x="1423" y="389"/>
                  <a:pt x="1417" y="388"/>
                </a:cubicBezTo>
                <a:cubicBezTo>
                  <a:pt x="1424" y="393"/>
                  <a:pt x="1421" y="402"/>
                  <a:pt x="1427" y="403"/>
                </a:cubicBezTo>
                <a:close/>
                <a:moveTo>
                  <a:pt x="1266" y="471"/>
                </a:moveTo>
                <a:cubicBezTo>
                  <a:pt x="1262" y="465"/>
                  <a:pt x="1261" y="462"/>
                  <a:pt x="1256" y="458"/>
                </a:cubicBezTo>
                <a:cubicBezTo>
                  <a:pt x="1261" y="465"/>
                  <a:pt x="1261" y="470"/>
                  <a:pt x="1266" y="471"/>
                </a:cubicBezTo>
                <a:close/>
                <a:moveTo>
                  <a:pt x="1290" y="471"/>
                </a:moveTo>
                <a:cubicBezTo>
                  <a:pt x="1288" y="467"/>
                  <a:pt x="1288" y="464"/>
                  <a:pt x="1284" y="464"/>
                </a:cubicBezTo>
                <a:cubicBezTo>
                  <a:pt x="1291" y="471"/>
                  <a:pt x="1285" y="471"/>
                  <a:pt x="1288" y="476"/>
                </a:cubicBezTo>
                <a:cubicBezTo>
                  <a:pt x="1290" y="472"/>
                  <a:pt x="1288" y="472"/>
                  <a:pt x="1293" y="476"/>
                </a:cubicBezTo>
                <a:cubicBezTo>
                  <a:pt x="1290" y="470"/>
                  <a:pt x="1310" y="479"/>
                  <a:pt x="1305" y="467"/>
                </a:cubicBezTo>
                <a:cubicBezTo>
                  <a:pt x="1300" y="465"/>
                  <a:pt x="1297" y="469"/>
                  <a:pt x="1294" y="467"/>
                </a:cubicBezTo>
                <a:cubicBezTo>
                  <a:pt x="1294" y="460"/>
                  <a:pt x="1298" y="463"/>
                  <a:pt x="1293" y="455"/>
                </a:cubicBezTo>
                <a:cubicBezTo>
                  <a:pt x="1298" y="460"/>
                  <a:pt x="1303" y="466"/>
                  <a:pt x="1308" y="467"/>
                </a:cubicBezTo>
                <a:cubicBezTo>
                  <a:pt x="1312" y="461"/>
                  <a:pt x="1318" y="465"/>
                  <a:pt x="1321" y="462"/>
                </a:cubicBezTo>
                <a:cubicBezTo>
                  <a:pt x="1319" y="460"/>
                  <a:pt x="1317" y="456"/>
                  <a:pt x="1316" y="457"/>
                </a:cubicBezTo>
                <a:cubicBezTo>
                  <a:pt x="1317" y="459"/>
                  <a:pt x="1308" y="467"/>
                  <a:pt x="1302" y="461"/>
                </a:cubicBezTo>
                <a:cubicBezTo>
                  <a:pt x="1305" y="460"/>
                  <a:pt x="1295" y="445"/>
                  <a:pt x="1296" y="450"/>
                </a:cubicBezTo>
                <a:cubicBezTo>
                  <a:pt x="1297" y="452"/>
                  <a:pt x="1302" y="457"/>
                  <a:pt x="1300" y="458"/>
                </a:cubicBezTo>
                <a:cubicBezTo>
                  <a:pt x="1299" y="458"/>
                  <a:pt x="1298" y="458"/>
                  <a:pt x="1298" y="458"/>
                </a:cubicBezTo>
                <a:cubicBezTo>
                  <a:pt x="1296" y="455"/>
                  <a:pt x="1295" y="451"/>
                  <a:pt x="1292" y="451"/>
                </a:cubicBezTo>
                <a:cubicBezTo>
                  <a:pt x="1293" y="453"/>
                  <a:pt x="1291" y="454"/>
                  <a:pt x="1290" y="454"/>
                </a:cubicBezTo>
                <a:cubicBezTo>
                  <a:pt x="1291" y="456"/>
                  <a:pt x="1292" y="458"/>
                  <a:pt x="1291" y="459"/>
                </a:cubicBezTo>
                <a:cubicBezTo>
                  <a:pt x="1289" y="454"/>
                  <a:pt x="1282" y="455"/>
                  <a:pt x="1282" y="459"/>
                </a:cubicBezTo>
                <a:cubicBezTo>
                  <a:pt x="1283" y="459"/>
                  <a:pt x="1284" y="459"/>
                  <a:pt x="1284" y="460"/>
                </a:cubicBezTo>
                <a:cubicBezTo>
                  <a:pt x="1285" y="460"/>
                  <a:pt x="1286" y="461"/>
                  <a:pt x="1287" y="461"/>
                </a:cubicBezTo>
                <a:cubicBezTo>
                  <a:pt x="1286" y="459"/>
                  <a:pt x="1285" y="457"/>
                  <a:pt x="1287" y="457"/>
                </a:cubicBezTo>
                <a:cubicBezTo>
                  <a:pt x="1291" y="463"/>
                  <a:pt x="1294" y="469"/>
                  <a:pt x="1290" y="471"/>
                </a:cubicBezTo>
                <a:close/>
                <a:moveTo>
                  <a:pt x="1214" y="497"/>
                </a:moveTo>
                <a:cubicBezTo>
                  <a:pt x="1211" y="497"/>
                  <a:pt x="1209" y="491"/>
                  <a:pt x="1207" y="494"/>
                </a:cubicBezTo>
                <a:cubicBezTo>
                  <a:pt x="1210" y="497"/>
                  <a:pt x="1205" y="501"/>
                  <a:pt x="1210" y="502"/>
                </a:cubicBezTo>
                <a:cubicBezTo>
                  <a:pt x="1206" y="494"/>
                  <a:pt x="1214" y="499"/>
                  <a:pt x="1214" y="497"/>
                </a:cubicBezTo>
                <a:close/>
                <a:moveTo>
                  <a:pt x="1206" y="504"/>
                </a:moveTo>
                <a:cubicBezTo>
                  <a:pt x="1205" y="501"/>
                  <a:pt x="1198" y="490"/>
                  <a:pt x="1199" y="495"/>
                </a:cubicBezTo>
                <a:cubicBezTo>
                  <a:pt x="1207" y="504"/>
                  <a:pt x="1203" y="506"/>
                  <a:pt x="1209" y="512"/>
                </a:cubicBezTo>
                <a:cubicBezTo>
                  <a:pt x="1213" y="506"/>
                  <a:pt x="1235" y="505"/>
                  <a:pt x="1235" y="494"/>
                </a:cubicBezTo>
                <a:cubicBezTo>
                  <a:pt x="1226" y="494"/>
                  <a:pt x="1220" y="508"/>
                  <a:pt x="1219" y="499"/>
                </a:cubicBezTo>
                <a:cubicBezTo>
                  <a:pt x="1214" y="502"/>
                  <a:pt x="1212" y="502"/>
                  <a:pt x="1206" y="504"/>
                </a:cubicBezTo>
                <a:close/>
                <a:moveTo>
                  <a:pt x="1367" y="439"/>
                </a:moveTo>
                <a:cubicBezTo>
                  <a:pt x="1367" y="436"/>
                  <a:pt x="1362" y="430"/>
                  <a:pt x="1362" y="426"/>
                </a:cubicBezTo>
                <a:cubicBezTo>
                  <a:pt x="1361" y="427"/>
                  <a:pt x="1359" y="427"/>
                  <a:pt x="1358" y="428"/>
                </a:cubicBezTo>
                <a:cubicBezTo>
                  <a:pt x="1364" y="432"/>
                  <a:pt x="1362" y="440"/>
                  <a:pt x="1367" y="439"/>
                </a:cubicBezTo>
                <a:close/>
                <a:moveTo>
                  <a:pt x="1380" y="434"/>
                </a:moveTo>
                <a:cubicBezTo>
                  <a:pt x="1379" y="434"/>
                  <a:pt x="1379" y="434"/>
                  <a:pt x="1378" y="433"/>
                </a:cubicBezTo>
                <a:cubicBezTo>
                  <a:pt x="1379" y="432"/>
                  <a:pt x="1380" y="432"/>
                  <a:pt x="1381" y="431"/>
                </a:cubicBezTo>
                <a:cubicBezTo>
                  <a:pt x="1379" y="428"/>
                  <a:pt x="1377" y="426"/>
                  <a:pt x="1375" y="426"/>
                </a:cubicBezTo>
                <a:cubicBezTo>
                  <a:pt x="1376" y="428"/>
                  <a:pt x="1378" y="431"/>
                  <a:pt x="1377" y="431"/>
                </a:cubicBezTo>
                <a:cubicBezTo>
                  <a:pt x="1376" y="430"/>
                  <a:pt x="1374" y="429"/>
                  <a:pt x="1373" y="429"/>
                </a:cubicBezTo>
                <a:cubicBezTo>
                  <a:pt x="1374" y="431"/>
                  <a:pt x="1376" y="433"/>
                  <a:pt x="1377" y="435"/>
                </a:cubicBezTo>
                <a:cubicBezTo>
                  <a:pt x="1378" y="434"/>
                  <a:pt x="1381" y="436"/>
                  <a:pt x="1380" y="434"/>
                </a:cubicBezTo>
                <a:close/>
                <a:moveTo>
                  <a:pt x="1278" y="482"/>
                </a:moveTo>
                <a:cubicBezTo>
                  <a:pt x="1273" y="475"/>
                  <a:pt x="1277" y="477"/>
                  <a:pt x="1280" y="479"/>
                </a:cubicBezTo>
                <a:cubicBezTo>
                  <a:pt x="1278" y="477"/>
                  <a:pt x="1275" y="470"/>
                  <a:pt x="1273" y="470"/>
                </a:cubicBezTo>
                <a:cubicBezTo>
                  <a:pt x="1276" y="476"/>
                  <a:pt x="1269" y="477"/>
                  <a:pt x="1278" y="482"/>
                </a:cubicBezTo>
                <a:close/>
                <a:moveTo>
                  <a:pt x="1284" y="479"/>
                </a:moveTo>
                <a:cubicBezTo>
                  <a:pt x="1281" y="474"/>
                  <a:pt x="1281" y="472"/>
                  <a:pt x="1276" y="469"/>
                </a:cubicBezTo>
                <a:cubicBezTo>
                  <a:pt x="1279" y="474"/>
                  <a:pt x="1279" y="480"/>
                  <a:pt x="1284" y="479"/>
                </a:cubicBezTo>
                <a:close/>
                <a:moveTo>
                  <a:pt x="1369" y="435"/>
                </a:moveTo>
                <a:cubicBezTo>
                  <a:pt x="1371" y="437"/>
                  <a:pt x="1372" y="435"/>
                  <a:pt x="1374" y="434"/>
                </a:cubicBezTo>
                <a:cubicBezTo>
                  <a:pt x="1370" y="428"/>
                  <a:pt x="1370" y="433"/>
                  <a:pt x="1367" y="432"/>
                </a:cubicBezTo>
                <a:cubicBezTo>
                  <a:pt x="1368" y="433"/>
                  <a:pt x="1368" y="434"/>
                  <a:pt x="1369" y="435"/>
                </a:cubicBezTo>
                <a:close/>
                <a:moveTo>
                  <a:pt x="1504" y="389"/>
                </a:moveTo>
                <a:cubicBezTo>
                  <a:pt x="1509" y="389"/>
                  <a:pt x="1501" y="383"/>
                  <a:pt x="1504" y="383"/>
                </a:cubicBezTo>
                <a:cubicBezTo>
                  <a:pt x="1505" y="383"/>
                  <a:pt x="1508" y="385"/>
                  <a:pt x="1507" y="382"/>
                </a:cubicBezTo>
                <a:cubicBezTo>
                  <a:pt x="1505" y="382"/>
                  <a:pt x="1503" y="380"/>
                  <a:pt x="1501" y="376"/>
                </a:cubicBezTo>
                <a:cubicBezTo>
                  <a:pt x="1500" y="377"/>
                  <a:pt x="1499" y="377"/>
                  <a:pt x="1498" y="378"/>
                </a:cubicBezTo>
                <a:cubicBezTo>
                  <a:pt x="1502" y="382"/>
                  <a:pt x="1500" y="384"/>
                  <a:pt x="1504" y="389"/>
                </a:cubicBezTo>
                <a:close/>
                <a:moveTo>
                  <a:pt x="1257" y="488"/>
                </a:moveTo>
                <a:cubicBezTo>
                  <a:pt x="1259" y="484"/>
                  <a:pt x="1262" y="485"/>
                  <a:pt x="1264" y="482"/>
                </a:cubicBezTo>
                <a:cubicBezTo>
                  <a:pt x="1262" y="483"/>
                  <a:pt x="1260" y="481"/>
                  <a:pt x="1259" y="480"/>
                </a:cubicBezTo>
                <a:cubicBezTo>
                  <a:pt x="1262" y="486"/>
                  <a:pt x="1253" y="481"/>
                  <a:pt x="1257" y="488"/>
                </a:cubicBezTo>
                <a:close/>
                <a:moveTo>
                  <a:pt x="1392" y="437"/>
                </a:moveTo>
                <a:cubicBezTo>
                  <a:pt x="1394" y="439"/>
                  <a:pt x="1395" y="442"/>
                  <a:pt x="1397" y="442"/>
                </a:cubicBezTo>
                <a:cubicBezTo>
                  <a:pt x="1392" y="436"/>
                  <a:pt x="1397" y="438"/>
                  <a:pt x="1399" y="437"/>
                </a:cubicBezTo>
                <a:cubicBezTo>
                  <a:pt x="1395" y="432"/>
                  <a:pt x="1394" y="435"/>
                  <a:pt x="1392" y="437"/>
                </a:cubicBezTo>
                <a:close/>
                <a:moveTo>
                  <a:pt x="1395" y="458"/>
                </a:moveTo>
                <a:cubicBezTo>
                  <a:pt x="1398" y="459"/>
                  <a:pt x="1403" y="459"/>
                  <a:pt x="1399" y="453"/>
                </a:cubicBezTo>
                <a:cubicBezTo>
                  <a:pt x="1397" y="453"/>
                  <a:pt x="1398" y="456"/>
                  <a:pt x="1398" y="457"/>
                </a:cubicBezTo>
                <a:cubicBezTo>
                  <a:pt x="1396" y="455"/>
                  <a:pt x="1395" y="451"/>
                  <a:pt x="1393" y="452"/>
                </a:cubicBezTo>
                <a:cubicBezTo>
                  <a:pt x="1393" y="452"/>
                  <a:pt x="1393" y="454"/>
                  <a:pt x="1392" y="452"/>
                </a:cubicBezTo>
                <a:cubicBezTo>
                  <a:pt x="1391" y="451"/>
                  <a:pt x="1391" y="450"/>
                  <a:pt x="1390" y="451"/>
                </a:cubicBezTo>
                <a:cubicBezTo>
                  <a:pt x="1391" y="453"/>
                  <a:pt x="1393" y="456"/>
                  <a:pt x="1395" y="458"/>
                </a:cubicBezTo>
                <a:close/>
                <a:moveTo>
                  <a:pt x="602" y="789"/>
                </a:moveTo>
                <a:cubicBezTo>
                  <a:pt x="601" y="790"/>
                  <a:pt x="600" y="787"/>
                  <a:pt x="598" y="787"/>
                </a:cubicBezTo>
                <a:cubicBezTo>
                  <a:pt x="599" y="788"/>
                  <a:pt x="600" y="790"/>
                  <a:pt x="599" y="791"/>
                </a:cubicBezTo>
                <a:cubicBezTo>
                  <a:pt x="599" y="790"/>
                  <a:pt x="598" y="789"/>
                  <a:pt x="597" y="790"/>
                </a:cubicBezTo>
                <a:cubicBezTo>
                  <a:pt x="601" y="791"/>
                  <a:pt x="604" y="801"/>
                  <a:pt x="603" y="797"/>
                </a:cubicBezTo>
                <a:cubicBezTo>
                  <a:pt x="604" y="795"/>
                  <a:pt x="603" y="792"/>
                  <a:pt x="602" y="789"/>
                </a:cubicBezTo>
                <a:close/>
                <a:moveTo>
                  <a:pt x="1397" y="469"/>
                </a:moveTo>
                <a:cubicBezTo>
                  <a:pt x="1402" y="468"/>
                  <a:pt x="1401" y="464"/>
                  <a:pt x="1406" y="464"/>
                </a:cubicBezTo>
                <a:cubicBezTo>
                  <a:pt x="1407" y="465"/>
                  <a:pt x="1408" y="468"/>
                  <a:pt x="1410" y="468"/>
                </a:cubicBezTo>
                <a:cubicBezTo>
                  <a:pt x="1409" y="465"/>
                  <a:pt x="1409" y="464"/>
                  <a:pt x="1407" y="461"/>
                </a:cubicBezTo>
                <a:cubicBezTo>
                  <a:pt x="1401" y="463"/>
                  <a:pt x="1397" y="463"/>
                  <a:pt x="1397" y="469"/>
                </a:cubicBezTo>
                <a:close/>
                <a:moveTo>
                  <a:pt x="1197" y="580"/>
                </a:moveTo>
                <a:cubicBezTo>
                  <a:pt x="1199" y="578"/>
                  <a:pt x="1206" y="580"/>
                  <a:pt x="1202" y="575"/>
                </a:cubicBezTo>
                <a:cubicBezTo>
                  <a:pt x="1199" y="576"/>
                  <a:pt x="1195" y="576"/>
                  <a:pt x="1197" y="580"/>
                </a:cubicBezTo>
                <a:close/>
                <a:moveTo>
                  <a:pt x="1279" y="560"/>
                </a:moveTo>
                <a:cubicBezTo>
                  <a:pt x="1279" y="562"/>
                  <a:pt x="1277" y="563"/>
                  <a:pt x="1275" y="562"/>
                </a:cubicBezTo>
                <a:cubicBezTo>
                  <a:pt x="1277" y="564"/>
                  <a:pt x="1279" y="566"/>
                  <a:pt x="1281" y="567"/>
                </a:cubicBezTo>
                <a:cubicBezTo>
                  <a:pt x="1281" y="561"/>
                  <a:pt x="1290" y="559"/>
                  <a:pt x="1291" y="553"/>
                </a:cubicBezTo>
                <a:cubicBezTo>
                  <a:pt x="1293" y="555"/>
                  <a:pt x="1294" y="557"/>
                  <a:pt x="1295" y="557"/>
                </a:cubicBezTo>
                <a:cubicBezTo>
                  <a:pt x="1294" y="555"/>
                  <a:pt x="1292" y="553"/>
                  <a:pt x="1293" y="552"/>
                </a:cubicBezTo>
                <a:cubicBezTo>
                  <a:pt x="1295" y="551"/>
                  <a:pt x="1297" y="556"/>
                  <a:pt x="1298" y="556"/>
                </a:cubicBezTo>
                <a:cubicBezTo>
                  <a:pt x="1298" y="554"/>
                  <a:pt x="1295" y="550"/>
                  <a:pt x="1298" y="550"/>
                </a:cubicBezTo>
                <a:cubicBezTo>
                  <a:pt x="1304" y="557"/>
                  <a:pt x="1307" y="550"/>
                  <a:pt x="1312" y="548"/>
                </a:cubicBezTo>
                <a:cubicBezTo>
                  <a:pt x="1307" y="542"/>
                  <a:pt x="1303" y="544"/>
                  <a:pt x="1303" y="537"/>
                </a:cubicBezTo>
                <a:cubicBezTo>
                  <a:pt x="1297" y="536"/>
                  <a:pt x="1293" y="537"/>
                  <a:pt x="1292" y="543"/>
                </a:cubicBezTo>
                <a:cubicBezTo>
                  <a:pt x="1295" y="544"/>
                  <a:pt x="1298" y="543"/>
                  <a:pt x="1301" y="545"/>
                </a:cubicBezTo>
                <a:cubicBezTo>
                  <a:pt x="1297" y="547"/>
                  <a:pt x="1296" y="544"/>
                  <a:pt x="1296" y="549"/>
                </a:cubicBezTo>
                <a:cubicBezTo>
                  <a:pt x="1291" y="546"/>
                  <a:pt x="1279" y="555"/>
                  <a:pt x="1273" y="559"/>
                </a:cubicBezTo>
                <a:cubicBezTo>
                  <a:pt x="1275" y="560"/>
                  <a:pt x="1277" y="557"/>
                  <a:pt x="1279" y="560"/>
                </a:cubicBezTo>
                <a:close/>
                <a:moveTo>
                  <a:pt x="1215" y="605"/>
                </a:moveTo>
                <a:cubicBezTo>
                  <a:pt x="1223" y="609"/>
                  <a:pt x="1239" y="605"/>
                  <a:pt x="1241" y="597"/>
                </a:cubicBezTo>
                <a:cubicBezTo>
                  <a:pt x="1234" y="598"/>
                  <a:pt x="1223" y="597"/>
                  <a:pt x="1219" y="602"/>
                </a:cubicBezTo>
                <a:cubicBezTo>
                  <a:pt x="1220" y="597"/>
                  <a:pt x="1215" y="596"/>
                  <a:pt x="1216" y="591"/>
                </a:cubicBezTo>
                <a:cubicBezTo>
                  <a:pt x="1215" y="593"/>
                  <a:pt x="1208" y="592"/>
                  <a:pt x="1210" y="596"/>
                </a:cubicBezTo>
                <a:cubicBezTo>
                  <a:pt x="1214" y="599"/>
                  <a:pt x="1213" y="593"/>
                  <a:pt x="1215" y="596"/>
                </a:cubicBezTo>
                <a:cubicBezTo>
                  <a:pt x="1216" y="597"/>
                  <a:pt x="1217" y="599"/>
                  <a:pt x="1218" y="600"/>
                </a:cubicBezTo>
                <a:cubicBezTo>
                  <a:pt x="1216" y="601"/>
                  <a:pt x="1213" y="602"/>
                  <a:pt x="1215" y="605"/>
                </a:cubicBezTo>
                <a:close/>
                <a:moveTo>
                  <a:pt x="1231" y="586"/>
                </a:moveTo>
                <a:cubicBezTo>
                  <a:pt x="1229" y="587"/>
                  <a:pt x="1222" y="587"/>
                  <a:pt x="1224" y="590"/>
                </a:cubicBezTo>
                <a:cubicBezTo>
                  <a:pt x="1227" y="589"/>
                  <a:pt x="1232" y="591"/>
                  <a:pt x="1231" y="586"/>
                </a:cubicBezTo>
                <a:close/>
                <a:moveTo>
                  <a:pt x="1155" y="625"/>
                </a:moveTo>
                <a:cubicBezTo>
                  <a:pt x="1158" y="622"/>
                  <a:pt x="1166" y="623"/>
                  <a:pt x="1165" y="618"/>
                </a:cubicBezTo>
                <a:cubicBezTo>
                  <a:pt x="1160" y="615"/>
                  <a:pt x="1152" y="619"/>
                  <a:pt x="1155" y="625"/>
                </a:cubicBezTo>
                <a:close/>
                <a:moveTo>
                  <a:pt x="504" y="897"/>
                </a:moveTo>
                <a:cubicBezTo>
                  <a:pt x="507" y="900"/>
                  <a:pt x="508" y="890"/>
                  <a:pt x="504" y="889"/>
                </a:cubicBezTo>
                <a:cubicBezTo>
                  <a:pt x="505" y="892"/>
                  <a:pt x="502" y="893"/>
                  <a:pt x="504" y="897"/>
                </a:cubicBezTo>
                <a:close/>
                <a:moveTo>
                  <a:pt x="610" y="855"/>
                </a:moveTo>
                <a:cubicBezTo>
                  <a:pt x="611" y="854"/>
                  <a:pt x="614" y="853"/>
                  <a:pt x="613" y="850"/>
                </a:cubicBezTo>
                <a:cubicBezTo>
                  <a:pt x="611" y="850"/>
                  <a:pt x="610" y="852"/>
                  <a:pt x="608" y="850"/>
                </a:cubicBezTo>
                <a:cubicBezTo>
                  <a:pt x="609" y="850"/>
                  <a:pt x="608" y="848"/>
                  <a:pt x="606" y="849"/>
                </a:cubicBezTo>
                <a:cubicBezTo>
                  <a:pt x="607" y="851"/>
                  <a:pt x="609" y="853"/>
                  <a:pt x="610" y="855"/>
                </a:cubicBezTo>
                <a:close/>
                <a:moveTo>
                  <a:pt x="1267" y="582"/>
                </a:moveTo>
                <a:cubicBezTo>
                  <a:pt x="1267" y="585"/>
                  <a:pt x="1264" y="586"/>
                  <a:pt x="1262" y="588"/>
                </a:cubicBezTo>
                <a:cubicBezTo>
                  <a:pt x="1261" y="586"/>
                  <a:pt x="1258" y="582"/>
                  <a:pt x="1259" y="585"/>
                </a:cubicBezTo>
                <a:cubicBezTo>
                  <a:pt x="1261" y="589"/>
                  <a:pt x="1264" y="593"/>
                  <a:pt x="1266" y="592"/>
                </a:cubicBezTo>
                <a:cubicBezTo>
                  <a:pt x="1265" y="589"/>
                  <a:pt x="1269" y="590"/>
                  <a:pt x="1273" y="591"/>
                </a:cubicBezTo>
                <a:cubicBezTo>
                  <a:pt x="1268" y="586"/>
                  <a:pt x="1275" y="587"/>
                  <a:pt x="1273" y="583"/>
                </a:cubicBezTo>
                <a:cubicBezTo>
                  <a:pt x="1269" y="584"/>
                  <a:pt x="1271" y="588"/>
                  <a:pt x="1267" y="582"/>
                </a:cubicBezTo>
                <a:close/>
                <a:moveTo>
                  <a:pt x="656" y="836"/>
                </a:moveTo>
                <a:cubicBezTo>
                  <a:pt x="661" y="843"/>
                  <a:pt x="666" y="837"/>
                  <a:pt x="666" y="832"/>
                </a:cubicBezTo>
                <a:cubicBezTo>
                  <a:pt x="663" y="835"/>
                  <a:pt x="661" y="837"/>
                  <a:pt x="656" y="836"/>
                </a:cubicBezTo>
                <a:close/>
                <a:moveTo>
                  <a:pt x="1277" y="587"/>
                </a:moveTo>
                <a:cubicBezTo>
                  <a:pt x="1280" y="586"/>
                  <a:pt x="1282" y="584"/>
                  <a:pt x="1280" y="580"/>
                </a:cubicBezTo>
                <a:cubicBezTo>
                  <a:pt x="1279" y="585"/>
                  <a:pt x="1273" y="580"/>
                  <a:pt x="1277" y="587"/>
                </a:cubicBezTo>
                <a:close/>
                <a:moveTo>
                  <a:pt x="1257" y="596"/>
                </a:moveTo>
                <a:cubicBezTo>
                  <a:pt x="1256" y="599"/>
                  <a:pt x="1253" y="599"/>
                  <a:pt x="1249" y="601"/>
                </a:cubicBezTo>
                <a:cubicBezTo>
                  <a:pt x="1251" y="608"/>
                  <a:pt x="1253" y="600"/>
                  <a:pt x="1256" y="604"/>
                </a:cubicBezTo>
                <a:cubicBezTo>
                  <a:pt x="1256" y="614"/>
                  <a:pt x="1236" y="611"/>
                  <a:pt x="1237" y="616"/>
                </a:cubicBezTo>
                <a:cubicBezTo>
                  <a:pt x="1236" y="613"/>
                  <a:pt x="1237" y="612"/>
                  <a:pt x="1234" y="609"/>
                </a:cubicBezTo>
                <a:cubicBezTo>
                  <a:pt x="1232" y="611"/>
                  <a:pt x="1231" y="619"/>
                  <a:pt x="1238" y="623"/>
                </a:cubicBezTo>
                <a:cubicBezTo>
                  <a:pt x="1232" y="613"/>
                  <a:pt x="1247" y="618"/>
                  <a:pt x="1249" y="612"/>
                </a:cubicBezTo>
                <a:cubicBezTo>
                  <a:pt x="1250" y="617"/>
                  <a:pt x="1251" y="614"/>
                  <a:pt x="1253" y="617"/>
                </a:cubicBezTo>
                <a:cubicBezTo>
                  <a:pt x="1257" y="615"/>
                  <a:pt x="1254" y="612"/>
                  <a:pt x="1254" y="610"/>
                </a:cubicBezTo>
                <a:cubicBezTo>
                  <a:pt x="1256" y="610"/>
                  <a:pt x="1258" y="614"/>
                  <a:pt x="1259" y="612"/>
                </a:cubicBezTo>
                <a:cubicBezTo>
                  <a:pt x="1258" y="609"/>
                  <a:pt x="1255" y="609"/>
                  <a:pt x="1257" y="608"/>
                </a:cubicBezTo>
                <a:cubicBezTo>
                  <a:pt x="1259" y="606"/>
                  <a:pt x="1260" y="615"/>
                  <a:pt x="1263" y="611"/>
                </a:cubicBezTo>
                <a:cubicBezTo>
                  <a:pt x="1261" y="607"/>
                  <a:pt x="1264" y="600"/>
                  <a:pt x="1257" y="596"/>
                </a:cubicBezTo>
                <a:close/>
                <a:moveTo>
                  <a:pt x="1265" y="604"/>
                </a:moveTo>
                <a:cubicBezTo>
                  <a:pt x="1266" y="604"/>
                  <a:pt x="1267" y="603"/>
                  <a:pt x="1269" y="602"/>
                </a:cubicBezTo>
                <a:cubicBezTo>
                  <a:pt x="1267" y="600"/>
                  <a:pt x="1265" y="594"/>
                  <a:pt x="1263" y="595"/>
                </a:cubicBezTo>
                <a:cubicBezTo>
                  <a:pt x="1265" y="601"/>
                  <a:pt x="1260" y="594"/>
                  <a:pt x="1259" y="595"/>
                </a:cubicBezTo>
                <a:cubicBezTo>
                  <a:pt x="1261" y="598"/>
                  <a:pt x="1263" y="601"/>
                  <a:pt x="1265" y="604"/>
                </a:cubicBezTo>
                <a:close/>
                <a:moveTo>
                  <a:pt x="687" y="843"/>
                </a:moveTo>
                <a:cubicBezTo>
                  <a:pt x="686" y="840"/>
                  <a:pt x="689" y="841"/>
                  <a:pt x="688" y="838"/>
                </a:cubicBezTo>
                <a:cubicBezTo>
                  <a:pt x="686" y="842"/>
                  <a:pt x="684" y="833"/>
                  <a:pt x="682" y="835"/>
                </a:cubicBezTo>
                <a:cubicBezTo>
                  <a:pt x="682" y="836"/>
                  <a:pt x="684" y="843"/>
                  <a:pt x="687" y="843"/>
                </a:cubicBezTo>
                <a:close/>
                <a:moveTo>
                  <a:pt x="512" y="919"/>
                </a:moveTo>
                <a:cubicBezTo>
                  <a:pt x="511" y="916"/>
                  <a:pt x="509" y="905"/>
                  <a:pt x="507" y="911"/>
                </a:cubicBezTo>
                <a:cubicBezTo>
                  <a:pt x="511" y="911"/>
                  <a:pt x="506" y="919"/>
                  <a:pt x="512" y="919"/>
                </a:cubicBezTo>
                <a:close/>
                <a:moveTo>
                  <a:pt x="523" y="905"/>
                </a:moveTo>
                <a:cubicBezTo>
                  <a:pt x="523" y="909"/>
                  <a:pt x="519" y="903"/>
                  <a:pt x="517" y="905"/>
                </a:cubicBezTo>
                <a:cubicBezTo>
                  <a:pt x="518" y="908"/>
                  <a:pt x="520" y="908"/>
                  <a:pt x="522" y="909"/>
                </a:cubicBezTo>
                <a:cubicBezTo>
                  <a:pt x="521" y="909"/>
                  <a:pt x="521" y="911"/>
                  <a:pt x="523" y="910"/>
                </a:cubicBezTo>
                <a:cubicBezTo>
                  <a:pt x="521" y="908"/>
                  <a:pt x="527" y="905"/>
                  <a:pt x="523" y="905"/>
                </a:cubicBezTo>
                <a:close/>
                <a:moveTo>
                  <a:pt x="571" y="887"/>
                </a:moveTo>
                <a:cubicBezTo>
                  <a:pt x="571" y="888"/>
                  <a:pt x="572" y="888"/>
                  <a:pt x="573" y="888"/>
                </a:cubicBezTo>
                <a:cubicBezTo>
                  <a:pt x="571" y="885"/>
                  <a:pt x="577" y="888"/>
                  <a:pt x="573" y="882"/>
                </a:cubicBezTo>
                <a:cubicBezTo>
                  <a:pt x="571" y="883"/>
                  <a:pt x="570" y="883"/>
                  <a:pt x="569" y="884"/>
                </a:cubicBezTo>
                <a:cubicBezTo>
                  <a:pt x="569" y="885"/>
                  <a:pt x="570" y="886"/>
                  <a:pt x="571" y="887"/>
                </a:cubicBezTo>
                <a:close/>
                <a:moveTo>
                  <a:pt x="824" y="784"/>
                </a:moveTo>
                <a:cubicBezTo>
                  <a:pt x="820" y="783"/>
                  <a:pt x="819" y="789"/>
                  <a:pt x="817" y="789"/>
                </a:cubicBezTo>
                <a:cubicBezTo>
                  <a:pt x="820" y="790"/>
                  <a:pt x="827" y="789"/>
                  <a:pt x="824" y="784"/>
                </a:cubicBezTo>
                <a:close/>
                <a:moveTo>
                  <a:pt x="561" y="912"/>
                </a:moveTo>
                <a:cubicBezTo>
                  <a:pt x="562" y="913"/>
                  <a:pt x="569" y="916"/>
                  <a:pt x="567" y="911"/>
                </a:cubicBezTo>
                <a:cubicBezTo>
                  <a:pt x="566" y="911"/>
                  <a:pt x="565" y="912"/>
                  <a:pt x="564" y="911"/>
                </a:cubicBezTo>
                <a:cubicBezTo>
                  <a:pt x="561" y="906"/>
                  <a:pt x="562" y="902"/>
                  <a:pt x="557" y="900"/>
                </a:cubicBezTo>
                <a:cubicBezTo>
                  <a:pt x="559" y="899"/>
                  <a:pt x="559" y="898"/>
                  <a:pt x="558" y="896"/>
                </a:cubicBezTo>
                <a:cubicBezTo>
                  <a:pt x="557" y="896"/>
                  <a:pt x="556" y="896"/>
                  <a:pt x="554" y="895"/>
                </a:cubicBezTo>
                <a:cubicBezTo>
                  <a:pt x="559" y="904"/>
                  <a:pt x="558" y="904"/>
                  <a:pt x="561" y="912"/>
                </a:cubicBezTo>
                <a:close/>
                <a:moveTo>
                  <a:pt x="1220" y="629"/>
                </a:moveTo>
                <a:cubicBezTo>
                  <a:pt x="1225" y="631"/>
                  <a:pt x="1232" y="623"/>
                  <a:pt x="1235" y="624"/>
                </a:cubicBezTo>
                <a:cubicBezTo>
                  <a:pt x="1233" y="622"/>
                  <a:pt x="1232" y="618"/>
                  <a:pt x="1230" y="618"/>
                </a:cubicBezTo>
                <a:cubicBezTo>
                  <a:pt x="1234" y="625"/>
                  <a:pt x="1222" y="625"/>
                  <a:pt x="1220" y="623"/>
                </a:cubicBezTo>
                <a:cubicBezTo>
                  <a:pt x="1221" y="622"/>
                  <a:pt x="1219" y="620"/>
                  <a:pt x="1218" y="622"/>
                </a:cubicBezTo>
                <a:cubicBezTo>
                  <a:pt x="1221" y="625"/>
                  <a:pt x="1218" y="625"/>
                  <a:pt x="1220" y="629"/>
                </a:cubicBezTo>
                <a:close/>
                <a:moveTo>
                  <a:pt x="642" y="869"/>
                </a:moveTo>
                <a:cubicBezTo>
                  <a:pt x="644" y="871"/>
                  <a:pt x="646" y="877"/>
                  <a:pt x="648" y="876"/>
                </a:cubicBezTo>
                <a:cubicBezTo>
                  <a:pt x="647" y="875"/>
                  <a:pt x="646" y="873"/>
                  <a:pt x="647" y="873"/>
                </a:cubicBezTo>
                <a:cubicBezTo>
                  <a:pt x="648" y="874"/>
                  <a:pt x="650" y="874"/>
                  <a:pt x="651" y="873"/>
                </a:cubicBezTo>
                <a:cubicBezTo>
                  <a:pt x="649" y="869"/>
                  <a:pt x="650" y="868"/>
                  <a:pt x="646" y="863"/>
                </a:cubicBezTo>
                <a:cubicBezTo>
                  <a:pt x="644" y="864"/>
                  <a:pt x="638" y="864"/>
                  <a:pt x="641" y="865"/>
                </a:cubicBezTo>
                <a:cubicBezTo>
                  <a:pt x="645" y="867"/>
                  <a:pt x="647" y="874"/>
                  <a:pt x="642" y="869"/>
                </a:cubicBezTo>
                <a:close/>
                <a:moveTo>
                  <a:pt x="577" y="901"/>
                </a:moveTo>
                <a:cubicBezTo>
                  <a:pt x="580" y="900"/>
                  <a:pt x="582" y="899"/>
                  <a:pt x="585" y="900"/>
                </a:cubicBezTo>
                <a:cubicBezTo>
                  <a:pt x="583" y="898"/>
                  <a:pt x="581" y="894"/>
                  <a:pt x="580" y="895"/>
                </a:cubicBezTo>
                <a:cubicBezTo>
                  <a:pt x="575" y="897"/>
                  <a:pt x="574" y="891"/>
                  <a:pt x="577" y="901"/>
                </a:cubicBezTo>
                <a:close/>
                <a:moveTo>
                  <a:pt x="1334" y="587"/>
                </a:moveTo>
                <a:cubicBezTo>
                  <a:pt x="1337" y="586"/>
                  <a:pt x="1340" y="585"/>
                  <a:pt x="1336" y="580"/>
                </a:cubicBezTo>
                <a:cubicBezTo>
                  <a:pt x="1335" y="581"/>
                  <a:pt x="1334" y="581"/>
                  <a:pt x="1333" y="582"/>
                </a:cubicBezTo>
                <a:cubicBezTo>
                  <a:pt x="1335" y="585"/>
                  <a:pt x="1334" y="585"/>
                  <a:pt x="1334" y="587"/>
                </a:cubicBezTo>
                <a:close/>
                <a:moveTo>
                  <a:pt x="621" y="885"/>
                </a:moveTo>
                <a:cubicBezTo>
                  <a:pt x="615" y="881"/>
                  <a:pt x="613" y="891"/>
                  <a:pt x="620" y="891"/>
                </a:cubicBezTo>
                <a:cubicBezTo>
                  <a:pt x="617" y="886"/>
                  <a:pt x="622" y="891"/>
                  <a:pt x="620" y="885"/>
                </a:cubicBezTo>
                <a:cubicBezTo>
                  <a:pt x="621" y="886"/>
                  <a:pt x="622" y="887"/>
                  <a:pt x="621" y="885"/>
                </a:cubicBezTo>
                <a:close/>
                <a:moveTo>
                  <a:pt x="1308" y="603"/>
                </a:moveTo>
                <a:cubicBezTo>
                  <a:pt x="1306" y="604"/>
                  <a:pt x="1304" y="600"/>
                  <a:pt x="1302" y="602"/>
                </a:cubicBezTo>
                <a:cubicBezTo>
                  <a:pt x="1304" y="604"/>
                  <a:pt x="1300" y="604"/>
                  <a:pt x="1303" y="607"/>
                </a:cubicBezTo>
                <a:cubicBezTo>
                  <a:pt x="1309" y="612"/>
                  <a:pt x="1311" y="605"/>
                  <a:pt x="1316" y="604"/>
                </a:cubicBezTo>
                <a:cubicBezTo>
                  <a:pt x="1312" y="600"/>
                  <a:pt x="1313" y="599"/>
                  <a:pt x="1311" y="594"/>
                </a:cubicBezTo>
                <a:cubicBezTo>
                  <a:pt x="1309" y="595"/>
                  <a:pt x="1306" y="593"/>
                  <a:pt x="1306" y="597"/>
                </a:cubicBezTo>
                <a:cubicBezTo>
                  <a:pt x="1307" y="596"/>
                  <a:pt x="1313" y="600"/>
                  <a:pt x="1310" y="601"/>
                </a:cubicBezTo>
                <a:cubicBezTo>
                  <a:pt x="1307" y="596"/>
                  <a:pt x="1310" y="604"/>
                  <a:pt x="1308" y="603"/>
                </a:cubicBezTo>
                <a:close/>
                <a:moveTo>
                  <a:pt x="652" y="868"/>
                </a:moveTo>
                <a:cubicBezTo>
                  <a:pt x="653" y="870"/>
                  <a:pt x="657" y="879"/>
                  <a:pt x="656" y="875"/>
                </a:cubicBezTo>
                <a:cubicBezTo>
                  <a:pt x="654" y="872"/>
                  <a:pt x="654" y="870"/>
                  <a:pt x="655" y="869"/>
                </a:cubicBezTo>
                <a:cubicBezTo>
                  <a:pt x="656" y="871"/>
                  <a:pt x="657" y="871"/>
                  <a:pt x="658" y="872"/>
                </a:cubicBezTo>
                <a:cubicBezTo>
                  <a:pt x="660" y="876"/>
                  <a:pt x="661" y="878"/>
                  <a:pt x="665" y="880"/>
                </a:cubicBezTo>
                <a:cubicBezTo>
                  <a:pt x="661" y="876"/>
                  <a:pt x="664" y="875"/>
                  <a:pt x="662" y="872"/>
                </a:cubicBezTo>
                <a:cubicBezTo>
                  <a:pt x="657" y="870"/>
                  <a:pt x="658" y="869"/>
                  <a:pt x="654" y="866"/>
                </a:cubicBezTo>
                <a:cubicBezTo>
                  <a:pt x="655" y="868"/>
                  <a:pt x="654" y="868"/>
                  <a:pt x="652" y="868"/>
                </a:cubicBezTo>
                <a:close/>
                <a:moveTo>
                  <a:pt x="1324" y="601"/>
                </a:moveTo>
                <a:cubicBezTo>
                  <a:pt x="1324" y="601"/>
                  <a:pt x="1323" y="601"/>
                  <a:pt x="1322" y="601"/>
                </a:cubicBezTo>
                <a:cubicBezTo>
                  <a:pt x="1310" y="583"/>
                  <a:pt x="1325" y="607"/>
                  <a:pt x="1314" y="599"/>
                </a:cubicBezTo>
                <a:cubicBezTo>
                  <a:pt x="1318" y="602"/>
                  <a:pt x="1317" y="607"/>
                  <a:pt x="1319" y="607"/>
                </a:cubicBezTo>
                <a:cubicBezTo>
                  <a:pt x="1318" y="601"/>
                  <a:pt x="1325" y="604"/>
                  <a:pt x="1324" y="601"/>
                </a:cubicBezTo>
                <a:close/>
                <a:moveTo>
                  <a:pt x="607" y="897"/>
                </a:moveTo>
                <a:cubicBezTo>
                  <a:pt x="604" y="891"/>
                  <a:pt x="596" y="889"/>
                  <a:pt x="597" y="893"/>
                </a:cubicBezTo>
                <a:cubicBezTo>
                  <a:pt x="605" y="895"/>
                  <a:pt x="608" y="909"/>
                  <a:pt x="616" y="914"/>
                </a:cubicBezTo>
                <a:cubicBezTo>
                  <a:pt x="611" y="910"/>
                  <a:pt x="616" y="906"/>
                  <a:pt x="611" y="905"/>
                </a:cubicBezTo>
                <a:cubicBezTo>
                  <a:pt x="612" y="908"/>
                  <a:pt x="600" y="894"/>
                  <a:pt x="602" y="893"/>
                </a:cubicBezTo>
                <a:cubicBezTo>
                  <a:pt x="604" y="896"/>
                  <a:pt x="605" y="897"/>
                  <a:pt x="607" y="897"/>
                </a:cubicBezTo>
                <a:close/>
                <a:moveTo>
                  <a:pt x="593" y="897"/>
                </a:moveTo>
                <a:cubicBezTo>
                  <a:pt x="593" y="899"/>
                  <a:pt x="597" y="903"/>
                  <a:pt x="598" y="908"/>
                </a:cubicBezTo>
                <a:cubicBezTo>
                  <a:pt x="601" y="905"/>
                  <a:pt x="603" y="909"/>
                  <a:pt x="605" y="909"/>
                </a:cubicBezTo>
                <a:cubicBezTo>
                  <a:pt x="603" y="905"/>
                  <a:pt x="602" y="901"/>
                  <a:pt x="598" y="895"/>
                </a:cubicBezTo>
                <a:cubicBezTo>
                  <a:pt x="595" y="897"/>
                  <a:pt x="593" y="893"/>
                  <a:pt x="593" y="897"/>
                </a:cubicBezTo>
                <a:close/>
                <a:moveTo>
                  <a:pt x="629" y="901"/>
                </a:moveTo>
                <a:cubicBezTo>
                  <a:pt x="625" y="900"/>
                  <a:pt x="627" y="897"/>
                  <a:pt x="623" y="894"/>
                </a:cubicBezTo>
                <a:cubicBezTo>
                  <a:pt x="624" y="893"/>
                  <a:pt x="625" y="892"/>
                  <a:pt x="623" y="890"/>
                </a:cubicBezTo>
                <a:cubicBezTo>
                  <a:pt x="618" y="890"/>
                  <a:pt x="625" y="896"/>
                  <a:pt x="623" y="898"/>
                </a:cubicBezTo>
                <a:cubicBezTo>
                  <a:pt x="618" y="896"/>
                  <a:pt x="618" y="896"/>
                  <a:pt x="616" y="899"/>
                </a:cubicBezTo>
                <a:cubicBezTo>
                  <a:pt x="610" y="894"/>
                  <a:pt x="611" y="888"/>
                  <a:pt x="606" y="889"/>
                </a:cubicBezTo>
                <a:cubicBezTo>
                  <a:pt x="610" y="893"/>
                  <a:pt x="613" y="898"/>
                  <a:pt x="617" y="902"/>
                </a:cubicBezTo>
                <a:cubicBezTo>
                  <a:pt x="615" y="904"/>
                  <a:pt x="616" y="908"/>
                  <a:pt x="620" y="909"/>
                </a:cubicBezTo>
                <a:cubicBezTo>
                  <a:pt x="615" y="901"/>
                  <a:pt x="621" y="901"/>
                  <a:pt x="622" y="898"/>
                </a:cubicBezTo>
                <a:cubicBezTo>
                  <a:pt x="624" y="903"/>
                  <a:pt x="630" y="906"/>
                  <a:pt x="629" y="901"/>
                </a:cubicBezTo>
                <a:close/>
                <a:moveTo>
                  <a:pt x="632" y="888"/>
                </a:moveTo>
                <a:cubicBezTo>
                  <a:pt x="633" y="894"/>
                  <a:pt x="629" y="894"/>
                  <a:pt x="627" y="896"/>
                </a:cubicBezTo>
                <a:cubicBezTo>
                  <a:pt x="628" y="896"/>
                  <a:pt x="628" y="896"/>
                  <a:pt x="629" y="897"/>
                </a:cubicBezTo>
                <a:cubicBezTo>
                  <a:pt x="628" y="897"/>
                  <a:pt x="628" y="898"/>
                  <a:pt x="627" y="898"/>
                </a:cubicBezTo>
                <a:cubicBezTo>
                  <a:pt x="629" y="902"/>
                  <a:pt x="632" y="902"/>
                  <a:pt x="634" y="901"/>
                </a:cubicBezTo>
                <a:cubicBezTo>
                  <a:pt x="630" y="894"/>
                  <a:pt x="636" y="895"/>
                  <a:pt x="640" y="896"/>
                </a:cubicBezTo>
                <a:cubicBezTo>
                  <a:pt x="637" y="889"/>
                  <a:pt x="642" y="894"/>
                  <a:pt x="644" y="891"/>
                </a:cubicBezTo>
                <a:cubicBezTo>
                  <a:pt x="642" y="892"/>
                  <a:pt x="640" y="881"/>
                  <a:pt x="641" y="887"/>
                </a:cubicBezTo>
                <a:cubicBezTo>
                  <a:pt x="641" y="888"/>
                  <a:pt x="634" y="888"/>
                  <a:pt x="635" y="893"/>
                </a:cubicBezTo>
                <a:cubicBezTo>
                  <a:pt x="633" y="890"/>
                  <a:pt x="634" y="888"/>
                  <a:pt x="632" y="888"/>
                </a:cubicBezTo>
                <a:close/>
                <a:moveTo>
                  <a:pt x="538" y="950"/>
                </a:moveTo>
                <a:cubicBezTo>
                  <a:pt x="543" y="950"/>
                  <a:pt x="540" y="941"/>
                  <a:pt x="536" y="941"/>
                </a:cubicBezTo>
                <a:cubicBezTo>
                  <a:pt x="537" y="943"/>
                  <a:pt x="539" y="946"/>
                  <a:pt x="538" y="946"/>
                </a:cubicBezTo>
                <a:cubicBezTo>
                  <a:pt x="535" y="942"/>
                  <a:pt x="533" y="937"/>
                  <a:pt x="530" y="936"/>
                </a:cubicBezTo>
                <a:cubicBezTo>
                  <a:pt x="533" y="934"/>
                  <a:pt x="529" y="931"/>
                  <a:pt x="534" y="932"/>
                </a:cubicBezTo>
                <a:cubicBezTo>
                  <a:pt x="531" y="932"/>
                  <a:pt x="526" y="926"/>
                  <a:pt x="526" y="926"/>
                </a:cubicBezTo>
                <a:cubicBezTo>
                  <a:pt x="529" y="934"/>
                  <a:pt x="527" y="940"/>
                  <a:pt x="538" y="950"/>
                </a:cubicBezTo>
                <a:close/>
                <a:moveTo>
                  <a:pt x="542" y="929"/>
                </a:moveTo>
                <a:cubicBezTo>
                  <a:pt x="537" y="924"/>
                  <a:pt x="545" y="927"/>
                  <a:pt x="542" y="923"/>
                </a:cubicBezTo>
                <a:cubicBezTo>
                  <a:pt x="540" y="924"/>
                  <a:pt x="539" y="919"/>
                  <a:pt x="536" y="920"/>
                </a:cubicBezTo>
                <a:cubicBezTo>
                  <a:pt x="536" y="921"/>
                  <a:pt x="540" y="929"/>
                  <a:pt x="542" y="929"/>
                </a:cubicBezTo>
                <a:close/>
                <a:moveTo>
                  <a:pt x="648" y="890"/>
                </a:moveTo>
                <a:cubicBezTo>
                  <a:pt x="647" y="890"/>
                  <a:pt x="647" y="891"/>
                  <a:pt x="648" y="891"/>
                </a:cubicBezTo>
                <a:cubicBezTo>
                  <a:pt x="648" y="890"/>
                  <a:pt x="647" y="889"/>
                  <a:pt x="649" y="889"/>
                </a:cubicBezTo>
                <a:cubicBezTo>
                  <a:pt x="649" y="890"/>
                  <a:pt x="650" y="890"/>
                  <a:pt x="650" y="889"/>
                </a:cubicBezTo>
                <a:cubicBezTo>
                  <a:pt x="647" y="890"/>
                  <a:pt x="649" y="883"/>
                  <a:pt x="646" y="885"/>
                </a:cubicBezTo>
                <a:cubicBezTo>
                  <a:pt x="648" y="892"/>
                  <a:pt x="639" y="875"/>
                  <a:pt x="642" y="882"/>
                </a:cubicBezTo>
                <a:cubicBezTo>
                  <a:pt x="644" y="887"/>
                  <a:pt x="646" y="886"/>
                  <a:pt x="648" y="890"/>
                </a:cubicBezTo>
                <a:close/>
                <a:moveTo>
                  <a:pt x="523" y="939"/>
                </a:moveTo>
                <a:cubicBezTo>
                  <a:pt x="527" y="940"/>
                  <a:pt x="527" y="934"/>
                  <a:pt x="523" y="933"/>
                </a:cubicBezTo>
                <a:cubicBezTo>
                  <a:pt x="524" y="935"/>
                  <a:pt x="521" y="936"/>
                  <a:pt x="520" y="935"/>
                </a:cubicBezTo>
                <a:cubicBezTo>
                  <a:pt x="519" y="934"/>
                  <a:pt x="519" y="933"/>
                  <a:pt x="518" y="933"/>
                </a:cubicBezTo>
                <a:cubicBezTo>
                  <a:pt x="520" y="936"/>
                  <a:pt x="521" y="936"/>
                  <a:pt x="523" y="939"/>
                </a:cubicBezTo>
                <a:close/>
                <a:moveTo>
                  <a:pt x="655" y="877"/>
                </a:moveTo>
                <a:cubicBezTo>
                  <a:pt x="652" y="881"/>
                  <a:pt x="654" y="881"/>
                  <a:pt x="649" y="879"/>
                </a:cubicBezTo>
                <a:cubicBezTo>
                  <a:pt x="655" y="885"/>
                  <a:pt x="651" y="885"/>
                  <a:pt x="651" y="888"/>
                </a:cubicBezTo>
                <a:cubicBezTo>
                  <a:pt x="652" y="888"/>
                  <a:pt x="653" y="887"/>
                  <a:pt x="654" y="889"/>
                </a:cubicBezTo>
                <a:cubicBezTo>
                  <a:pt x="655" y="890"/>
                  <a:pt x="656" y="892"/>
                  <a:pt x="657" y="892"/>
                </a:cubicBezTo>
                <a:cubicBezTo>
                  <a:pt x="652" y="884"/>
                  <a:pt x="658" y="883"/>
                  <a:pt x="655" y="877"/>
                </a:cubicBezTo>
                <a:close/>
                <a:moveTo>
                  <a:pt x="507" y="947"/>
                </a:moveTo>
                <a:cubicBezTo>
                  <a:pt x="505" y="948"/>
                  <a:pt x="504" y="943"/>
                  <a:pt x="501" y="944"/>
                </a:cubicBezTo>
                <a:cubicBezTo>
                  <a:pt x="504" y="949"/>
                  <a:pt x="507" y="951"/>
                  <a:pt x="510" y="950"/>
                </a:cubicBezTo>
                <a:cubicBezTo>
                  <a:pt x="508" y="947"/>
                  <a:pt x="509" y="945"/>
                  <a:pt x="508" y="945"/>
                </a:cubicBezTo>
                <a:cubicBezTo>
                  <a:pt x="508" y="946"/>
                  <a:pt x="509" y="947"/>
                  <a:pt x="507" y="947"/>
                </a:cubicBezTo>
                <a:close/>
                <a:moveTo>
                  <a:pt x="543" y="931"/>
                </a:moveTo>
                <a:cubicBezTo>
                  <a:pt x="545" y="933"/>
                  <a:pt x="547" y="934"/>
                  <a:pt x="548" y="934"/>
                </a:cubicBezTo>
                <a:cubicBezTo>
                  <a:pt x="547" y="932"/>
                  <a:pt x="549" y="932"/>
                  <a:pt x="548" y="930"/>
                </a:cubicBezTo>
                <a:cubicBezTo>
                  <a:pt x="547" y="931"/>
                  <a:pt x="546" y="932"/>
                  <a:pt x="544" y="930"/>
                </a:cubicBezTo>
                <a:cubicBezTo>
                  <a:pt x="546" y="929"/>
                  <a:pt x="552" y="930"/>
                  <a:pt x="547" y="925"/>
                </a:cubicBezTo>
                <a:cubicBezTo>
                  <a:pt x="545" y="927"/>
                  <a:pt x="544" y="929"/>
                  <a:pt x="543" y="931"/>
                </a:cubicBezTo>
                <a:close/>
                <a:moveTo>
                  <a:pt x="593" y="908"/>
                </a:moveTo>
                <a:cubicBezTo>
                  <a:pt x="590" y="906"/>
                  <a:pt x="584" y="915"/>
                  <a:pt x="585" y="915"/>
                </a:cubicBezTo>
                <a:cubicBezTo>
                  <a:pt x="590" y="911"/>
                  <a:pt x="594" y="918"/>
                  <a:pt x="595" y="919"/>
                </a:cubicBezTo>
                <a:cubicBezTo>
                  <a:pt x="596" y="915"/>
                  <a:pt x="589" y="913"/>
                  <a:pt x="592" y="910"/>
                </a:cubicBezTo>
                <a:cubicBezTo>
                  <a:pt x="595" y="913"/>
                  <a:pt x="597" y="920"/>
                  <a:pt x="599" y="919"/>
                </a:cubicBezTo>
                <a:cubicBezTo>
                  <a:pt x="596" y="914"/>
                  <a:pt x="601" y="913"/>
                  <a:pt x="596" y="907"/>
                </a:cubicBezTo>
                <a:cubicBezTo>
                  <a:pt x="592" y="907"/>
                  <a:pt x="598" y="913"/>
                  <a:pt x="596" y="914"/>
                </a:cubicBezTo>
                <a:cubicBezTo>
                  <a:pt x="594" y="912"/>
                  <a:pt x="595" y="911"/>
                  <a:pt x="593" y="908"/>
                </a:cubicBezTo>
                <a:close/>
                <a:moveTo>
                  <a:pt x="607" y="921"/>
                </a:moveTo>
                <a:cubicBezTo>
                  <a:pt x="608" y="920"/>
                  <a:pt x="601" y="907"/>
                  <a:pt x="598" y="910"/>
                </a:cubicBezTo>
                <a:cubicBezTo>
                  <a:pt x="605" y="916"/>
                  <a:pt x="603" y="922"/>
                  <a:pt x="607" y="921"/>
                </a:cubicBezTo>
                <a:close/>
                <a:moveTo>
                  <a:pt x="516" y="951"/>
                </a:moveTo>
                <a:cubicBezTo>
                  <a:pt x="522" y="957"/>
                  <a:pt x="516" y="942"/>
                  <a:pt x="525" y="948"/>
                </a:cubicBezTo>
                <a:cubicBezTo>
                  <a:pt x="521" y="942"/>
                  <a:pt x="518" y="944"/>
                  <a:pt x="515" y="941"/>
                </a:cubicBezTo>
                <a:cubicBezTo>
                  <a:pt x="516" y="943"/>
                  <a:pt x="512" y="943"/>
                  <a:pt x="514" y="945"/>
                </a:cubicBezTo>
                <a:cubicBezTo>
                  <a:pt x="517" y="942"/>
                  <a:pt x="520" y="952"/>
                  <a:pt x="516" y="951"/>
                </a:cubicBezTo>
                <a:close/>
                <a:moveTo>
                  <a:pt x="450" y="971"/>
                </a:moveTo>
                <a:cubicBezTo>
                  <a:pt x="451" y="972"/>
                  <a:pt x="452" y="974"/>
                  <a:pt x="453" y="975"/>
                </a:cubicBezTo>
                <a:cubicBezTo>
                  <a:pt x="458" y="976"/>
                  <a:pt x="450" y="970"/>
                  <a:pt x="453" y="970"/>
                </a:cubicBezTo>
                <a:cubicBezTo>
                  <a:pt x="455" y="971"/>
                  <a:pt x="456" y="973"/>
                  <a:pt x="457" y="972"/>
                </a:cubicBezTo>
                <a:cubicBezTo>
                  <a:pt x="453" y="967"/>
                  <a:pt x="452" y="969"/>
                  <a:pt x="450" y="971"/>
                </a:cubicBezTo>
                <a:close/>
                <a:moveTo>
                  <a:pt x="575" y="931"/>
                </a:moveTo>
                <a:cubicBezTo>
                  <a:pt x="578" y="931"/>
                  <a:pt x="580" y="926"/>
                  <a:pt x="576" y="925"/>
                </a:cubicBezTo>
                <a:cubicBezTo>
                  <a:pt x="578" y="930"/>
                  <a:pt x="573" y="924"/>
                  <a:pt x="572" y="927"/>
                </a:cubicBezTo>
                <a:cubicBezTo>
                  <a:pt x="573" y="928"/>
                  <a:pt x="574" y="930"/>
                  <a:pt x="575" y="931"/>
                </a:cubicBezTo>
                <a:close/>
                <a:moveTo>
                  <a:pt x="593" y="924"/>
                </a:moveTo>
                <a:cubicBezTo>
                  <a:pt x="592" y="924"/>
                  <a:pt x="589" y="925"/>
                  <a:pt x="590" y="927"/>
                </a:cubicBezTo>
                <a:cubicBezTo>
                  <a:pt x="593" y="926"/>
                  <a:pt x="595" y="925"/>
                  <a:pt x="595" y="923"/>
                </a:cubicBezTo>
                <a:cubicBezTo>
                  <a:pt x="593" y="920"/>
                  <a:pt x="592" y="919"/>
                  <a:pt x="590" y="919"/>
                </a:cubicBezTo>
                <a:cubicBezTo>
                  <a:pt x="591" y="920"/>
                  <a:pt x="592" y="922"/>
                  <a:pt x="593" y="924"/>
                </a:cubicBezTo>
                <a:close/>
                <a:moveTo>
                  <a:pt x="476" y="975"/>
                </a:moveTo>
                <a:cubicBezTo>
                  <a:pt x="475" y="976"/>
                  <a:pt x="474" y="974"/>
                  <a:pt x="472" y="975"/>
                </a:cubicBezTo>
                <a:cubicBezTo>
                  <a:pt x="476" y="982"/>
                  <a:pt x="480" y="980"/>
                  <a:pt x="483" y="984"/>
                </a:cubicBezTo>
                <a:cubicBezTo>
                  <a:pt x="480" y="981"/>
                  <a:pt x="478" y="973"/>
                  <a:pt x="474" y="972"/>
                </a:cubicBezTo>
                <a:cubicBezTo>
                  <a:pt x="475" y="973"/>
                  <a:pt x="476" y="974"/>
                  <a:pt x="476" y="975"/>
                </a:cubicBezTo>
                <a:close/>
                <a:moveTo>
                  <a:pt x="518" y="964"/>
                </a:moveTo>
                <a:cubicBezTo>
                  <a:pt x="519" y="962"/>
                  <a:pt x="520" y="959"/>
                  <a:pt x="521" y="957"/>
                </a:cubicBezTo>
                <a:cubicBezTo>
                  <a:pt x="515" y="956"/>
                  <a:pt x="516" y="957"/>
                  <a:pt x="518" y="964"/>
                </a:cubicBezTo>
                <a:close/>
                <a:moveTo>
                  <a:pt x="1311" y="631"/>
                </a:moveTo>
                <a:cubicBezTo>
                  <a:pt x="1310" y="627"/>
                  <a:pt x="1319" y="624"/>
                  <a:pt x="1309" y="630"/>
                </a:cubicBezTo>
                <a:cubicBezTo>
                  <a:pt x="1318" y="642"/>
                  <a:pt x="1312" y="638"/>
                  <a:pt x="1311" y="631"/>
                </a:cubicBezTo>
                <a:close/>
                <a:moveTo>
                  <a:pt x="1320" y="625"/>
                </a:moveTo>
                <a:cubicBezTo>
                  <a:pt x="1319" y="630"/>
                  <a:pt x="1315" y="628"/>
                  <a:pt x="1313" y="632"/>
                </a:cubicBezTo>
                <a:cubicBezTo>
                  <a:pt x="1315" y="635"/>
                  <a:pt x="1317" y="637"/>
                  <a:pt x="1319" y="637"/>
                </a:cubicBezTo>
                <a:cubicBezTo>
                  <a:pt x="1314" y="632"/>
                  <a:pt x="1320" y="631"/>
                  <a:pt x="1323" y="634"/>
                </a:cubicBezTo>
                <a:cubicBezTo>
                  <a:pt x="1324" y="635"/>
                  <a:pt x="1325" y="637"/>
                  <a:pt x="1326" y="636"/>
                </a:cubicBezTo>
                <a:cubicBezTo>
                  <a:pt x="1323" y="632"/>
                  <a:pt x="1320" y="628"/>
                  <a:pt x="1320" y="625"/>
                </a:cubicBezTo>
                <a:close/>
                <a:moveTo>
                  <a:pt x="506" y="985"/>
                </a:moveTo>
                <a:cubicBezTo>
                  <a:pt x="507" y="983"/>
                  <a:pt x="513" y="984"/>
                  <a:pt x="511" y="980"/>
                </a:cubicBezTo>
                <a:cubicBezTo>
                  <a:pt x="505" y="983"/>
                  <a:pt x="510" y="967"/>
                  <a:pt x="509" y="972"/>
                </a:cubicBezTo>
                <a:cubicBezTo>
                  <a:pt x="504" y="974"/>
                  <a:pt x="506" y="980"/>
                  <a:pt x="506" y="985"/>
                </a:cubicBezTo>
                <a:close/>
                <a:moveTo>
                  <a:pt x="1355" y="636"/>
                </a:moveTo>
                <a:cubicBezTo>
                  <a:pt x="1351" y="630"/>
                  <a:pt x="1348" y="637"/>
                  <a:pt x="1344" y="635"/>
                </a:cubicBezTo>
                <a:cubicBezTo>
                  <a:pt x="1347" y="642"/>
                  <a:pt x="1351" y="632"/>
                  <a:pt x="1355" y="636"/>
                </a:cubicBezTo>
                <a:close/>
                <a:moveTo>
                  <a:pt x="1407" y="632"/>
                </a:moveTo>
                <a:cubicBezTo>
                  <a:pt x="1404" y="628"/>
                  <a:pt x="1401" y="629"/>
                  <a:pt x="1398" y="626"/>
                </a:cubicBezTo>
                <a:cubicBezTo>
                  <a:pt x="1402" y="631"/>
                  <a:pt x="1396" y="630"/>
                  <a:pt x="1395" y="631"/>
                </a:cubicBezTo>
                <a:cubicBezTo>
                  <a:pt x="1398" y="638"/>
                  <a:pt x="1396" y="628"/>
                  <a:pt x="1400" y="633"/>
                </a:cubicBezTo>
                <a:cubicBezTo>
                  <a:pt x="1399" y="633"/>
                  <a:pt x="1400" y="636"/>
                  <a:pt x="1402" y="636"/>
                </a:cubicBezTo>
                <a:cubicBezTo>
                  <a:pt x="1401" y="634"/>
                  <a:pt x="1400" y="632"/>
                  <a:pt x="1401" y="630"/>
                </a:cubicBezTo>
                <a:cubicBezTo>
                  <a:pt x="1402" y="632"/>
                  <a:pt x="1403" y="635"/>
                  <a:pt x="1405" y="635"/>
                </a:cubicBezTo>
                <a:cubicBezTo>
                  <a:pt x="1404" y="633"/>
                  <a:pt x="1402" y="630"/>
                  <a:pt x="1403" y="630"/>
                </a:cubicBezTo>
                <a:cubicBezTo>
                  <a:pt x="1404" y="631"/>
                  <a:pt x="1405" y="633"/>
                  <a:pt x="1407" y="632"/>
                </a:cubicBezTo>
                <a:close/>
                <a:moveTo>
                  <a:pt x="1388" y="635"/>
                </a:moveTo>
                <a:cubicBezTo>
                  <a:pt x="1386" y="637"/>
                  <a:pt x="1385" y="636"/>
                  <a:pt x="1383" y="636"/>
                </a:cubicBezTo>
                <a:cubicBezTo>
                  <a:pt x="1387" y="639"/>
                  <a:pt x="1382" y="642"/>
                  <a:pt x="1386" y="642"/>
                </a:cubicBezTo>
                <a:cubicBezTo>
                  <a:pt x="1385" y="639"/>
                  <a:pt x="1390" y="639"/>
                  <a:pt x="1388" y="635"/>
                </a:cubicBezTo>
                <a:close/>
                <a:moveTo>
                  <a:pt x="1343" y="664"/>
                </a:moveTo>
                <a:cubicBezTo>
                  <a:pt x="1345" y="664"/>
                  <a:pt x="1340" y="655"/>
                  <a:pt x="1338" y="656"/>
                </a:cubicBezTo>
                <a:cubicBezTo>
                  <a:pt x="1337" y="657"/>
                  <a:pt x="1339" y="666"/>
                  <a:pt x="1343" y="664"/>
                </a:cubicBezTo>
                <a:close/>
                <a:moveTo>
                  <a:pt x="1087" y="808"/>
                </a:moveTo>
                <a:cubicBezTo>
                  <a:pt x="1088" y="810"/>
                  <a:pt x="1090" y="812"/>
                  <a:pt x="1089" y="813"/>
                </a:cubicBezTo>
                <a:cubicBezTo>
                  <a:pt x="1084" y="812"/>
                  <a:pt x="1081" y="824"/>
                  <a:pt x="1069" y="825"/>
                </a:cubicBezTo>
                <a:cubicBezTo>
                  <a:pt x="1072" y="828"/>
                  <a:pt x="1071" y="830"/>
                  <a:pt x="1072" y="833"/>
                </a:cubicBezTo>
                <a:cubicBezTo>
                  <a:pt x="1076" y="827"/>
                  <a:pt x="1085" y="826"/>
                  <a:pt x="1089" y="817"/>
                </a:cubicBezTo>
                <a:cubicBezTo>
                  <a:pt x="1097" y="824"/>
                  <a:pt x="1099" y="809"/>
                  <a:pt x="1107" y="815"/>
                </a:cubicBezTo>
                <a:cubicBezTo>
                  <a:pt x="1105" y="811"/>
                  <a:pt x="1110" y="811"/>
                  <a:pt x="1108" y="805"/>
                </a:cubicBezTo>
                <a:cubicBezTo>
                  <a:pt x="1103" y="807"/>
                  <a:pt x="1102" y="807"/>
                  <a:pt x="1104" y="803"/>
                </a:cubicBezTo>
                <a:cubicBezTo>
                  <a:pt x="1101" y="804"/>
                  <a:pt x="1098" y="803"/>
                  <a:pt x="1095" y="803"/>
                </a:cubicBezTo>
                <a:cubicBezTo>
                  <a:pt x="1096" y="805"/>
                  <a:pt x="1099" y="808"/>
                  <a:pt x="1098" y="809"/>
                </a:cubicBezTo>
                <a:cubicBezTo>
                  <a:pt x="1095" y="807"/>
                  <a:pt x="1092" y="807"/>
                  <a:pt x="1089" y="805"/>
                </a:cubicBezTo>
                <a:cubicBezTo>
                  <a:pt x="1090" y="807"/>
                  <a:pt x="1088" y="807"/>
                  <a:pt x="1087" y="808"/>
                </a:cubicBezTo>
                <a:close/>
                <a:moveTo>
                  <a:pt x="1007" y="850"/>
                </a:moveTo>
                <a:cubicBezTo>
                  <a:pt x="1007" y="851"/>
                  <a:pt x="1008" y="852"/>
                  <a:pt x="1009" y="852"/>
                </a:cubicBezTo>
                <a:cubicBezTo>
                  <a:pt x="1004" y="844"/>
                  <a:pt x="999" y="848"/>
                  <a:pt x="999" y="852"/>
                </a:cubicBezTo>
                <a:cubicBezTo>
                  <a:pt x="1003" y="854"/>
                  <a:pt x="1002" y="847"/>
                  <a:pt x="1007" y="850"/>
                </a:cubicBezTo>
                <a:close/>
                <a:moveTo>
                  <a:pt x="954" y="880"/>
                </a:moveTo>
                <a:cubicBezTo>
                  <a:pt x="956" y="884"/>
                  <a:pt x="958" y="882"/>
                  <a:pt x="960" y="883"/>
                </a:cubicBezTo>
                <a:cubicBezTo>
                  <a:pt x="960" y="879"/>
                  <a:pt x="957" y="874"/>
                  <a:pt x="958" y="871"/>
                </a:cubicBezTo>
                <a:cubicBezTo>
                  <a:pt x="957" y="871"/>
                  <a:pt x="956" y="872"/>
                  <a:pt x="955" y="872"/>
                </a:cubicBezTo>
                <a:cubicBezTo>
                  <a:pt x="957" y="876"/>
                  <a:pt x="960" y="883"/>
                  <a:pt x="954" y="880"/>
                </a:cubicBezTo>
                <a:close/>
                <a:moveTo>
                  <a:pt x="1048" y="843"/>
                </a:moveTo>
                <a:cubicBezTo>
                  <a:pt x="1051" y="841"/>
                  <a:pt x="1051" y="837"/>
                  <a:pt x="1053" y="833"/>
                </a:cubicBezTo>
                <a:cubicBezTo>
                  <a:pt x="1048" y="833"/>
                  <a:pt x="1050" y="840"/>
                  <a:pt x="1047" y="836"/>
                </a:cubicBezTo>
                <a:cubicBezTo>
                  <a:pt x="1047" y="835"/>
                  <a:pt x="1049" y="835"/>
                  <a:pt x="1048" y="834"/>
                </a:cubicBezTo>
                <a:cubicBezTo>
                  <a:pt x="1044" y="835"/>
                  <a:pt x="1047" y="839"/>
                  <a:pt x="1048" y="843"/>
                </a:cubicBezTo>
                <a:close/>
                <a:moveTo>
                  <a:pt x="1066" y="836"/>
                </a:moveTo>
                <a:cubicBezTo>
                  <a:pt x="1063" y="832"/>
                  <a:pt x="1069" y="833"/>
                  <a:pt x="1065" y="828"/>
                </a:cubicBezTo>
                <a:cubicBezTo>
                  <a:pt x="1063" y="830"/>
                  <a:pt x="1062" y="828"/>
                  <a:pt x="1060" y="829"/>
                </a:cubicBezTo>
                <a:cubicBezTo>
                  <a:pt x="1060" y="831"/>
                  <a:pt x="1063" y="834"/>
                  <a:pt x="1066" y="836"/>
                </a:cubicBezTo>
                <a:close/>
                <a:moveTo>
                  <a:pt x="861" y="922"/>
                </a:moveTo>
                <a:cubicBezTo>
                  <a:pt x="863" y="925"/>
                  <a:pt x="865" y="925"/>
                  <a:pt x="866" y="924"/>
                </a:cubicBezTo>
                <a:cubicBezTo>
                  <a:pt x="864" y="921"/>
                  <a:pt x="865" y="916"/>
                  <a:pt x="861" y="916"/>
                </a:cubicBezTo>
                <a:cubicBezTo>
                  <a:pt x="861" y="920"/>
                  <a:pt x="864" y="921"/>
                  <a:pt x="863" y="923"/>
                </a:cubicBezTo>
                <a:cubicBezTo>
                  <a:pt x="863" y="922"/>
                  <a:pt x="862" y="921"/>
                  <a:pt x="861" y="922"/>
                </a:cubicBezTo>
                <a:close/>
                <a:moveTo>
                  <a:pt x="1019" y="859"/>
                </a:moveTo>
                <a:cubicBezTo>
                  <a:pt x="1020" y="857"/>
                  <a:pt x="1018" y="854"/>
                  <a:pt x="1022" y="856"/>
                </a:cubicBezTo>
                <a:cubicBezTo>
                  <a:pt x="1021" y="854"/>
                  <a:pt x="1020" y="853"/>
                  <a:pt x="1019" y="851"/>
                </a:cubicBezTo>
                <a:cubicBezTo>
                  <a:pt x="1018" y="852"/>
                  <a:pt x="1017" y="852"/>
                  <a:pt x="1016" y="853"/>
                </a:cubicBezTo>
                <a:cubicBezTo>
                  <a:pt x="1021" y="856"/>
                  <a:pt x="1015" y="859"/>
                  <a:pt x="1019" y="859"/>
                </a:cubicBezTo>
                <a:close/>
                <a:moveTo>
                  <a:pt x="1183" y="787"/>
                </a:moveTo>
                <a:cubicBezTo>
                  <a:pt x="1190" y="795"/>
                  <a:pt x="1193" y="788"/>
                  <a:pt x="1199" y="787"/>
                </a:cubicBezTo>
                <a:cubicBezTo>
                  <a:pt x="1197" y="784"/>
                  <a:pt x="1195" y="782"/>
                  <a:pt x="1194" y="779"/>
                </a:cubicBezTo>
                <a:cubicBezTo>
                  <a:pt x="1186" y="779"/>
                  <a:pt x="1190" y="786"/>
                  <a:pt x="1183" y="787"/>
                </a:cubicBezTo>
                <a:close/>
                <a:moveTo>
                  <a:pt x="870" y="919"/>
                </a:moveTo>
                <a:cubicBezTo>
                  <a:pt x="869" y="921"/>
                  <a:pt x="871" y="925"/>
                  <a:pt x="870" y="928"/>
                </a:cubicBezTo>
                <a:cubicBezTo>
                  <a:pt x="872" y="927"/>
                  <a:pt x="873" y="928"/>
                  <a:pt x="874" y="928"/>
                </a:cubicBezTo>
                <a:cubicBezTo>
                  <a:pt x="869" y="923"/>
                  <a:pt x="873" y="922"/>
                  <a:pt x="873" y="919"/>
                </a:cubicBezTo>
                <a:cubicBezTo>
                  <a:pt x="871" y="920"/>
                  <a:pt x="869" y="915"/>
                  <a:pt x="868" y="916"/>
                </a:cubicBezTo>
                <a:cubicBezTo>
                  <a:pt x="868" y="917"/>
                  <a:pt x="869" y="918"/>
                  <a:pt x="870" y="919"/>
                </a:cubicBezTo>
                <a:close/>
                <a:moveTo>
                  <a:pt x="1208" y="779"/>
                </a:moveTo>
                <a:cubicBezTo>
                  <a:pt x="1206" y="779"/>
                  <a:pt x="1202" y="782"/>
                  <a:pt x="1206" y="782"/>
                </a:cubicBezTo>
                <a:cubicBezTo>
                  <a:pt x="1210" y="779"/>
                  <a:pt x="1217" y="778"/>
                  <a:pt x="1211" y="774"/>
                </a:cubicBezTo>
                <a:cubicBezTo>
                  <a:pt x="1214" y="781"/>
                  <a:pt x="1205" y="775"/>
                  <a:pt x="1206" y="778"/>
                </a:cubicBezTo>
                <a:cubicBezTo>
                  <a:pt x="1207" y="778"/>
                  <a:pt x="1207" y="778"/>
                  <a:pt x="1208" y="779"/>
                </a:cubicBezTo>
                <a:close/>
                <a:moveTo>
                  <a:pt x="1128" y="818"/>
                </a:moveTo>
                <a:cubicBezTo>
                  <a:pt x="1131" y="821"/>
                  <a:pt x="1139" y="820"/>
                  <a:pt x="1136" y="814"/>
                </a:cubicBezTo>
                <a:cubicBezTo>
                  <a:pt x="1135" y="815"/>
                  <a:pt x="1134" y="812"/>
                  <a:pt x="1132" y="810"/>
                </a:cubicBezTo>
                <a:cubicBezTo>
                  <a:pt x="1129" y="812"/>
                  <a:pt x="1125" y="813"/>
                  <a:pt x="1128" y="818"/>
                </a:cubicBezTo>
                <a:close/>
                <a:moveTo>
                  <a:pt x="300" y="1194"/>
                </a:moveTo>
                <a:cubicBezTo>
                  <a:pt x="307" y="1199"/>
                  <a:pt x="300" y="1198"/>
                  <a:pt x="302" y="1203"/>
                </a:cubicBezTo>
                <a:cubicBezTo>
                  <a:pt x="304" y="1200"/>
                  <a:pt x="303" y="1201"/>
                  <a:pt x="307" y="1201"/>
                </a:cubicBezTo>
                <a:cubicBezTo>
                  <a:pt x="306" y="1198"/>
                  <a:pt x="306" y="1191"/>
                  <a:pt x="301" y="1190"/>
                </a:cubicBezTo>
                <a:cubicBezTo>
                  <a:pt x="309" y="1201"/>
                  <a:pt x="299" y="1192"/>
                  <a:pt x="300" y="1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11000"/>
                </a:schemeClr>
              </a:gs>
              <a:gs pos="100000">
                <a:schemeClr val="accent1">
                  <a:lumMod val="75000"/>
                  <a:alpha val="8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556128" y="3146135"/>
            <a:ext cx="6397372" cy="1244890"/>
            <a:chOff x="2422778" y="3146135"/>
            <a:chExt cx="6397372" cy="1244890"/>
          </a:xfrm>
        </p:grpSpPr>
        <p:sp>
          <p:nvSpPr>
            <p:cNvPr id="5239" name="矩形: 圆角 71"/>
            <p:cNvSpPr/>
            <p:nvPr/>
          </p:nvSpPr>
          <p:spPr>
            <a:xfrm rot="16200000" flipH="1">
              <a:off x="2248883" y="3320033"/>
              <a:ext cx="1244887" cy="897097"/>
            </a:xfrm>
            <a:prstGeom prst="round2SameRect">
              <a:avLst>
                <a:gd name="adj1" fmla="val 12439"/>
                <a:gd name="adj2" fmla="val 0"/>
              </a:avLst>
            </a:prstGeom>
            <a:blipFill>
              <a:blip r:embed="rId4"/>
              <a:stretch>
                <a:fillRect l="-9562" t="-314891" r="-82814" b="-128686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601" tIns="43800" rIns="87601" bIns="43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240" name="矩形: 圆角 71"/>
            <p:cNvSpPr/>
            <p:nvPr/>
          </p:nvSpPr>
          <p:spPr>
            <a:xfrm rot="16200000" flipH="1">
              <a:off x="5020328" y="591200"/>
              <a:ext cx="1244887" cy="6354757"/>
            </a:xfrm>
            <a:prstGeom prst="round2SameRect">
              <a:avLst>
                <a:gd name="adj1" fmla="val 8192"/>
                <a:gd name="adj2" fmla="val 0"/>
              </a:avLst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accent1"/>
                  </a:gs>
                  <a:gs pos="76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601" tIns="43800" rIns="87601" bIns="43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2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8944" y="1004710"/>
            <a:ext cx="6843751" cy="523532"/>
            <a:chOff x="288944" y="1004710"/>
            <a:chExt cx="6843751" cy="523532"/>
          </a:xfrm>
        </p:grpSpPr>
        <p:sp>
          <p:nvSpPr>
            <p:cNvPr id="5199" name="矩形: 对角圆角 5198"/>
            <p:cNvSpPr/>
            <p:nvPr/>
          </p:nvSpPr>
          <p:spPr>
            <a:xfrm>
              <a:off x="288944" y="1083570"/>
              <a:ext cx="1232478" cy="444671"/>
            </a:xfrm>
            <a:prstGeom prst="round2DiagRect">
              <a:avLst>
                <a:gd name="adj1" fmla="val 11709"/>
                <a:gd name="adj2" fmla="val 0"/>
              </a:avLst>
            </a:prstGeom>
            <a:blipFill>
              <a:blip r:embed="rId4"/>
              <a:srcRect/>
              <a:stretch>
                <a:fillRect l="-9562" t="-314891" r="-82814" b="-1286865"/>
              </a:stretch>
            </a:blipFill>
            <a:ln>
              <a:noFill/>
            </a:ln>
            <a:effectLst>
              <a:outerShdw blurRad="190500" dist="139700" dir="5400000" algn="t" rotWithShape="0">
                <a:schemeClr val="tx1">
                  <a:lumMod val="75000"/>
                  <a:lumOff val="2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发表论文</a:t>
              </a:r>
            </a:p>
          </p:txBody>
        </p:sp>
        <p:grpSp>
          <p:nvGrpSpPr>
            <p:cNvPr id="5232" name="组合 5231"/>
            <p:cNvGrpSpPr/>
            <p:nvPr/>
          </p:nvGrpSpPr>
          <p:grpSpPr>
            <a:xfrm>
              <a:off x="1561938" y="1004710"/>
              <a:ext cx="5570757" cy="523532"/>
              <a:chOff x="1561938" y="1004710"/>
              <a:chExt cx="5570757" cy="52353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561938" y="1004710"/>
                <a:ext cx="5570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>
                    <a:latin typeface="+mj-ea"/>
                    <a:ea typeface="+mj-ea"/>
                  </a:rPr>
                  <a:t>国际经济与贸易一流专业建设思考</a:t>
                </a:r>
              </a:p>
            </p:txBody>
          </p:sp>
          <p:cxnSp>
            <p:nvCxnSpPr>
              <p:cNvPr id="5200" name="直接连接符 5199"/>
              <p:cNvCxnSpPr/>
              <p:nvPr/>
            </p:nvCxnSpPr>
            <p:spPr>
              <a:xfrm>
                <a:off x="1669836" y="1528242"/>
                <a:ext cx="534562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本框 19"/>
          <p:cNvSpPr txBox="1"/>
          <p:nvPr/>
        </p:nvSpPr>
        <p:spPr>
          <a:xfrm>
            <a:off x="3366230" y="3274278"/>
            <a:ext cx="1615827" cy="309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仿宋_GB2312" panose="02010609030101010101" pitchFamily="49" charset="-122"/>
              </a:defRPr>
            </a:lvl1pPr>
          </a:lstStyle>
          <a:p>
            <a:r>
              <a:rPr lang="zh-CN" altLang="en-US">
                <a:cs typeface="思源黑体 CN Normal" panose="020B0400000000000000" pitchFamily="34" charset="-122"/>
              </a:rPr>
              <a:t>教学方法与手段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66230" y="3593632"/>
            <a:ext cx="4413236" cy="614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600"/>
            </a:lvl1pPr>
          </a:lstStyle>
          <a:p>
            <a:r>
              <a:rPr lang="zh-CN" altLang="en-US"/>
              <a:t>多元化的教学方法，激发学生学习兴趣和主动性，利用现代信息技术手段提升教学效果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71364" y="4100739"/>
            <a:ext cx="1953576" cy="123734"/>
            <a:chOff x="4724138" y="1054989"/>
            <a:chExt cx="4637574" cy="45719"/>
          </a:xfrm>
        </p:grpSpPr>
        <p:sp>
          <p:nvSpPr>
            <p:cNvPr id="5256" name="Freeform 692"/>
            <p:cNvSpPr/>
            <p:nvPr/>
          </p:nvSpPr>
          <p:spPr bwMode="auto">
            <a:xfrm>
              <a:off x="8130751" y="10553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57" name="Freeform 693"/>
            <p:cNvSpPr/>
            <p:nvPr/>
          </p:nvSpPr>
          <p:spPr bwMode="auto">
            <a:xfrm>
              <a:off x="8130751" y="1054989"/>
              <a:ext cx="181304" cy="635"/>
            </a:xfrm>
            <a:custGeom>
              <a:avLst/>
              <a:gdLst>
                <a:gd name="T0" fmla="*/ 16 w 16"/>
                <a:gd name="T1" fmla="*/ 2 h 2"/>
                <a:gd name="T2" fmla="*/ 16 w 16"/>
                <a:gd name="T3" fmla="*/ 1 h 2"/>
                <a:gd name="T4" fmla="*/ 5 w 16"/>
                <a:gd name="T5" fmla="*/ 1 h 2"/>
                <a:gd name="T6" fmla="*/ 0 w 16"/>
                <a:gd name="T7" fmla="*/ 1 h 2"/>
                <a:gd name="T8" fmla="*/ 16 w 1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16" y="2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8" y="0"/>
                    <a:pt x="5" y="1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5" y="2"/>
                    <a:pt x="11" y="2"/>
                    <a:pt x="16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58" name="Freeform 699"/>
            <p:cNvSpPr/>
            <p:nvPr/>
          </p:nvSpPr>
          <p:spPr bwMode="auto">
            <a:xfrm>
              <a:off x="8312057" y="1054989"/>
              <a:ext cx="23857" cy="635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2" y="1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59" name="Freeform 700"/>
            <p:cNvSpPr/>
            <p:nvPr/>
          </p:nvSpPr>
          <p:spPr bwMode="auto">
            <a:xfrm>
              <a:off x="5668828" y="1060704"/>
              <a:ext cx="157449" cy="1524"/>
            </a:xfrm>
            <a:custGeom>
              <a:avLst/>
              <a:gdLst>
                <a:gd name="T0" fmla="*/ 14 w 14"/>
                <a:gd name="T1" fmla="*/ 5 h 5"/>
                <a:gd name="T2" fmla="*/ 14 w 14"/>
                <a:gd name="T3" fmla="*/ 4 h 5"/>
                <a:gd name="T4" fmla="*/ 5 w 14"/>
                <a:gd name="T5" fmla="*/ 2 h 5"/>
                <a:gd name="T6" fmla="*/ 6 w 14"/>
                <a:gd name="T7" fmla="*/ 1 h 5"/>
                <a:gd name="T8" fmla="*/ 0 w 14"/>
                <a:gd name="T9" fmla="*/ 0 h 5"/>
                <a:gd name="T10" fmla="*/ 1 w 14"/>
                <a:gd name="T11" fmla="*/ 2 h 5"/>
                <a:gd name="T12" fmla="*/ 14 w 1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1" y="3"/>
                    <a:pt x="7" y="5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3"/>
                    <a:pt x="9" y="5"/>
                    <a:pt x="14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60" name="Freeform 702"/>
            <p:cNvSpPr/>
            <p:nvPr/>
          </p:nvSpPr>
          <p:spPr bwMode="auto">
            <a:xfrm>
              <a:off x="9147009" y="1068578"/>
              <a:ext cx="214703" cy="508"/>
            </a:xfrm>
            <a:custGeom>
              <a:avLst/>
              <a:gdLst>
                <a:gd name="T0" fmla="*/ 2 w 45"/>
                <a:gd name="T1" fmla="*/ 0 h 4"/>
                <a:gd name="T2" fmla="*/ 0 w 45"/>
                <a:gd name="T3" fmla="*/ 0 h 4"/>
                <a:gd name="T4" fmla="*/ 45 w 45"/>
                <a:gd name="T5" fmla="*/ 4 h 4"/>
                <a:gd name="T6" fmla="*/ 2 w 4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">
                  <a:moveTo>
                    <a:pt x="2" y="0"/>
                  </a:moveTo>
                  <a:lnTo>
                    <a:pt x="0" y="0"/>
                  </a:lnTo>
                  <a:lnTo>
                    <a:pt x="45" y="4"/>
                  </a:lnTo>
                  <a:lnTo>
                    <a:pt x="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61" name="Freeform 703"/>
            <p:cNvSpPr/>
            <p:nvPr/>
          </p:nvSpPr>
          <p:spPr bwMode="auto">
            <a:xfrm>
              <a:off x="5153541" y="1060704"/>
              <a:ext cx="66796" cy="381"/>
            </a:xfrm>
            <a:custGeom>
              <a:avLst/>
              <a:gdLst>
                <a:gd name="T0" fmla="*/ 4 w 14"/>
                <a:gd name="T1" fmla="*/ 0 h 3"/>
                <a:gd name="T2" fmla="*/ 0 w 14"/>
                <a:gd name="T3" fmla="*/ 3 h 3"/>
                <a:gd name="T4" fmla="*/ 14 w 14"/>
                <a:gd name="T5" fmla="*/ 3 h 3"/>
                <a:gd name="T6" fmla="*/ 4 w 1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">
                  <a:moveTo>
                    <a:pt x="4" y="0"/>
                  </a:moveTo>
                  <a:lnTo>
                    <a:pt x="0" y="3"/>
                  </a:lnTo>
                  <a:lnTo>
                    <a:pt x="14" y="3"/>
                  </a:lnTo>
                  <a:lnTo>
                    <a:pt x="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62" name="Freeform 704"/>
            <p:cNvSpPr/>
            <p:nvPr/>
          </p:nvSpPr>
          <p:spPr bwMode="auto">
            <a:xfrm>
              <a:off x="5239425" y="1060450"/>
              <a:ext cx="171761" cy="1524"/>
            </a:xfrm>
            <a:custGeom>
              <a:avLst/>
              <a:gdLst>
                <a:gd name="T0" fmla="*/ 15 w 15"/>
                <a:gd name="T1" fmla="*/ 5 h 5"/>
                <a:gd name="T2" fmla="*/ 9 w 15"/>
                <a:gd name="T3" fmla="*/ 4 h 5"/>
                <a:gd name="T4" fmla="*/ 0 w 15"/>
                <a:gd name="T5" fmla="*/ 3 h 5"/>
                <a:gd name="T6" fmla="*/ 15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5" y="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1" y="0"/>
                    <a:pt x="0" y="3"/>
                  </a:cubicBezTo>
                  <a:cubicBezTo>
                    <a:pt x="5" y="3"/>
                    <a:pt x="10" y="5"/>
                    <a:pt x="1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63" name="Freeform 705"/>
            <p:cNvSpPr/>
            <p:nvPr/>
          </p:nvSpPr>
          <p:spPr bwMode="auto">
            <a:xfrm>
              <a:off x="5444582" y="1061593"/>
              <a:ext cx="57254" cy="0"/>
            </a:xfrm>
            <a:custGeom>
              <a:avLst/>
              <a:gdLst>
                <a:gd name="T0" fmla="*/ 5 w 12"/>
                <a:gd name="T1" fmla="*/ 0 w 12"/>
                <a:gd name="T2" fmla="*/ 12 w 12"/>
                <a:gd name="T3" fmla="*/ 5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5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64" name="Freeform 706"/>
            <p:cNvSpPr/>
            <p:nvPr/>
          </p:nvSpPr>
          <p:spPr bwMode="auto">
            <a:xfrm>
              <a:off x="5115375" y="1063752"/>
              <a:ext cx="47711" cy="254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0"/>
                    <a:pt x="3" y="1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65" name="Freeform 707"/>
            <p:cNvSpPr/>
            <p:nvPr/>
          </p:nvSpPr>
          <p:spPr bwMode="auto">
            <a:xfrm>
              <a:off x="4724138" y="1072769"/>
              <a:ext cx="9542" cy="254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66" name="Freeform 708"/>
            <p:cNvSpPr/>
            <p:nvPr/>
          </p:nvSpPr>
          <p:spPr bwMode="auto">
            <a:xfrm>
              <a:off x="4824331" y="1077594"/>
              <a:ext cx="23857" cy="254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87" name="Freeform 709"/>
            <p:cNvSpPr/>
            <p:nvPr/>
          </p:nvSpPr>
          <p:spPr bwMode="auto">
            <a:xfrm>
              <a:off x="7982844" y="1098549"/>
              <a:ext cx="171761" cy="254"/>
            </a:xfrm>
            <a:custGeom>
              <a:avLst/>
              <a:gdLst>
                <a:gd name="T0" fmla="*/ 0 w 36"/>
                <a:gd name="T1" fmla="*/ 0 h 2"/>
                <a:gd name="T2" fmla="*/ 36 w 36"/>
                <a:gd name="T3" fmla="*/ 2 h 2"/>
                <a:gd name="T4" fmla="*/ 14 w 36"/>
                <a:gd name="T5" fmla="*/ 0 h 2"/>
                <a:gd name="T6" fmla="*/ 0 w 3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36" y="2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88" name="Freeform 710"/>
            <p:cNvSpPr/>
            <p:nvPr/>
          </p:nvSpPr>
          <p:spPr bwMode="auto">
            <a:xfrm>
              <a:off x="8312057" y="1099184"/>
              <a:ext cx="57254" cy="254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1 h 1"/>
                <a:gd name="T4" fmla="*/ 0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89" name="Freeform 711"/>
            <p:cNvSpPr/>
            <p:nvPr/>
          </p:nvSpPr>
          <p:spPr bwMode="auto">
            <a:xfrm>
              <a:off x="7577295" y="1097914"/>
              <a:ext cx="372152" cy="635"/>
            </a:xfrm>
            <a:custGeom>
              <a:avLst/>
              <a:gdLst>
                <a:gd name="T0" fmla="*/ 0 w 33"/>
                <a:gd name="T1" fmla="*/ 0 h 2"/>
                <a:gd name="T2" fmla="*/ 33 w 33"/>
                <a:gd name="T3" fmla="*/ 2 h 2"/>
                <a:gd name="T4" fmla="*/ 0 w 3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">
                  <a:moveTo>
                    <a:pt x="0" y="0"/>
                  </a:moveTo>
                  <a:cubicBezTo>
                    <a:pt x="11" y="2"/>
                    <a:pt x="22" y="1"/>
                    <a:pt x="33" y="2"/>
                  </a:cubicBezTo>
                  <a:cubicBezTo>
                    <a:pt x="23" y="0"/>
                    <a:pt x="12" y="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90" name="Freeform 712"/>
            <p:cNvSpPr/>
            <p:nvPr/>
          </p:nvSpPr>
          <p:spPr bwMode="auto">
            <a:xfrm>
              <a:off x="6751882" y="1096771"/>
              <a:ext cx="725217" cy="1143"/>
            </a:xfrm>
            <a:custGeom>
              <a:avLst/>
              <a:gdLst>
                <a:gd name="T0" fmla="*/ 63 w 64"/>
                <a:gd name="T1" fmla="*/ 4 h 4"/>
                <a:gd name="T2" fmla="*/ 64 w 64"/>
                <a:gd name="T3" fmla="*/ 3 h 4"/>
                <a:gd name="T4" fmla="*/ 3 w 64"/>
                <a:gd name="T5" fmla="*/ 0 h 4"/>
                <a:gd name="T6" fmla="*/ 0 w 64"/>
                <a:gd name="T7" fmla="*/ 2 h 4"/>
                <a:gd name="T8" fmla="*/ 63 w 6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">
                  <a:moveTo>
                    <a:pt x="63" y="4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45" y="3"/>
                    <a:pt x="22" y="1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42" y="3"/>
                    <a:pt x="63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91" name="Freeform 713"/>
            <p:cNvSpPr/>
            <p:nvPr/>
          </p:nvSpPr>
          <p:spPr bwMode="auto">
            <a:xfrm>
              <a:off x="7500957" y="1097660"/>
              <a:ext cx="52484" cy="254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1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92" name="Freeform 714"/>
            <p:cNvSpPr/>
            <p:nvPr/>
          </p:nvSpPr>
          <p:spPr bwMode="auto">
            <a:xfrm>
              <a:off x="8388411" y="1100327"/>
              <a:ext cx="114507" cy="381"/>
            </a:xfrm>
            <a:custGeom>
              <a:avLst/>
              <a:gdLst>
                <a:gd name="T0" fmla="*/ 0 w 10"/>
                <a:gd name="T1" fmla="*/ 0 h 1"/>
                <a:gd name="T2" fmla="*/ 10 w 10"/>
                <a:gd name="T3" fmla="*/ 1 h 1"/>
                <a:gd name="T4" fmla="*/ 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3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2269" y="3598329"/>
            <a:ext cx="1953576" cy="123734"/>
            <a:chOff x="4724138" y="1054989"/>
            <a:chExt cx="4637574" cy="45719"/>
          </a:xfrm>
        </p:grpSpPr>
        <p:sp>
          <p:nvSpPr>
            <p:cNvPr id="45" name="Freeform 692"/>
            <p:cNvSpPr/>
            <p:nvPr/>
          </p:nvSpPr>
          <p:spPr bwMode="auto">
            <a:xfrm>
              <a:off x="8130751" y="10553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Freeform 693"/>
            <p:cNvSpPr/>
            <p:nvPr/>
          </p:nvSpPr>
          <p:spPr bwMode="auto">
            <a:xfrm>
              <a:off x="8130751" y="1054989"/>
              <a:ext cx="181304" cy="635"/>
            </a:xfrm>
            <a:custGeom>
              <a:avLst/>
              <a:gdLst>
                <a:gd name="T0" fmla="*/ 16 w 16"/>
                <a:gd name="T1" fmla="*/ 2 h 2"/>
                <a:gd name="T2" fmla="*/ 16 w 16"/>
                <a:gd name="T3" fmla="*/ 1 h 2"/>
                <a:gd name="T4" fmla="*/ 5 w 16"/>
                <a:gd name="T5" fmla="*/ 1 h 2"/>
                <a:gd name="T6" fmla="*/ 0 w 16"/>
                <a:gd name="T7" fmla="*/ 1 h 2"/>
                <a:gd name="T8" fmla="*/ 16 w 1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16" y="2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8" y="0"/>
                    <a:pt x="5" y="1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5" y="2"/>
                    <a:pt x="11" y="2"/>
                    <a:pt x="16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2" name="Freeform 699"/>
            <p:cNvSpPr/>
            <p:nvPr/>
          </p:nvSpPr>
          <p:spPr bwMode="auto">
            <a:xfrm>
              <a:off x="8312057" y="1054989"/>
              <a:ext cx="23857" cy="635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2" y="1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3" name="Freeform 700"/>
            <p:cNvSpPr/>
            <p:nvPr/>
          </p:nvSpPr>
          <p:spPr bwMode="auto">
            <a:xfrm>
              <a:off x="5668828" y="1060704"/>
              <a:ext cx="157449" cy="1524"/>
            </a:xfrm>
            <a:custGeom>
              <a:avLst/>
              <a:gdLst>
                <a:gd name="T0" fmla="*/ 14 w 14"/>
                <a:gd name="T1" fmla="*/ 5 h 5"/>
                <a:gd name="T2" fmla="*/ 14 w 14"/>
                <a:gd name="T3" fmla="*/ 4 h 5"/>
                <a:gd name="T4" fmla="*/ 5 w 14"/>
                <a:gd name="T5" fmla="*/ 2 h 5"/>
                <a:gd name="T6" fmla="*/ 6 w 14"/>
                <a:gd name="T7" fmla="*/ 1 h 5"/>
                <a:gd name="T8" fmla="*/ 0 w 14"/>
                <a:gd name="T9" fmla="*/ 0 h 5"/>
                <a:gd name="T10" fmla="*/ 1 w 14"/>
                <a:gd name="T11" fmla="*/ 2 h 5"/>
                <a:gd name="T12" fmla="*/ 14 w 1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1" y="3"/>
                    <a:pt x="7" y="5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3"/>
                    <a:pt x="9" y="5"/>
                    <a:pt x="14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184" name="Freeform 702"/>
            <p:cNvSpPr/>
            <p:nvPr/>
          </p:nvSpPr>
          <p:spPr bwMode="auto">
            <a:xfrm>
              <a:off x="9147009" y="1068578"/>
              <a:ext cx="214703" cy="508"/>
            </a:xfrm>
            <a:custGeom>
              <a:avLst/>
              <a:gdLst>
                <a:gd name="T0" fmla="*/ 2 w 45"/>
                <a:gd name="T1" fmla="*/ 0 h 4"/>
                <a:gd name="T2" fmla="*/ 0 w 45"/>
                <a:gd name="T3" fmla="*/ 0 h 4"/>
                <a:gd name="T4" fmla="*/ 45 w 45"/>
                <a:gd name="T5" fmla="*/ 4 h 4"/>
                <a:gd name="T6" fmla="*/ 2 w 4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">
                  <a:moveTo>
                    <a:pt x="2" y="0"/>
                  </a:moveTo>
                  <a:lnTo>
                    <a:pt x="0" y="0"/>
                  </a:lnTo>
                  <a:lnTo>
                    <a:pt x="45" y="4"/>
                  </a:lnTo>
                  <a:lnTo>
                    <a:pt x="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42" name="Freeform 703"/>
            <p:cNvSpPr/>
            <p:nvPr/>
          </p:nvSpPr>
          <p:spPr bwMode="auto">
            <a:xfrm>
              <a:off x="5153541" y="1060704"/>
              <a:ext cx="66796" cy="381"/>
            </a:xfrm>
            <a:custGeom>
              <a:avLst/>
              <a:gdLst>
                <a:gd name="T0" fmla="*/ 4 w 14"/>
                <a:gd name="T1" fmla="*/ 0 h 3"/>
                <a:gd name="T2" fmla="*/ 0 w 14"/>
                <a:gd name="T3" fmla="*/ 3 h 3"/>
                <a:gd name="T4" fmla="*/ 14 w 14"/>
                <a:gd name="T5" fmla="*/ 3 h 3"/>
                <a:gd name="T6" fmla="*/ 4 w 1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">
                  <a:moveTo>
                    <a:pt x="4" y="0"/>
                  </a:moveTo>
                  <a:lnTo>
                    <a:pt x="0" y="3"/>
                  </a:lnTo>
                  <a:lnTo>
                    <a:pt x="14" y="3"/>
                  </a:lnTo>
                  <a:lnTo>
                    <a:pt x="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45" name="Freeform 704"/>
            <p:cNvSpPr/>
            <p:nvPr/>
          </p:nvSpPr>
          <p:spPr bwMode="auto">
            <a:xfrm>
              <a:off x="5239425" y="1060450"/>
              <a:ext cx="171761" cy="1524"/>
            </a:xfrm>
            <a:custGeom>
              <a:avLst/>
              <a:gdLst>
                <a:gd name="T0" fmla="*/ 15 w 15"/>
                <a:gd name="T1" fmla="*/ 5 h 5"/>
                <a:gd name="T2" fmla="*/ 9 w 15"/>
                <a:gd name="T3" fmla="*/ 4 h 5"/>
                <a:gd name="T4" fmla="*/ 0 w 15"/>
                <a:gd name="T5" fmla="*/ 3 h 5"/>
                <a:gd name="T6" fmla="*/ 15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5" y="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1" y="0"/>
                    <a:pt x="0" y="3"/>
                  </a:cubicBezTo>
                  <a:cubicBezTo>
                    <a:pt x="5" y="3"/>
                    <a:pt x="10" y="5"/>
                    <a:pt x="1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46" name="Freeform 705"/>
            <p:cNvSpPr/>
            <p:nvPr/>
          </p:nvSpPr>
          <p:spPr bwMode="auto">
            <a:xfrm>
              <a:off x="5444582" y="1061593"/>
              <a:ext cx="57254" cy="0"/>
            </a:xfrm>
            <a:custGeom>
              <a:avLst/>
              <a:gdLst>
                <a:gd name="T0" fmla="*/ 5 w 12"/>
                <a:gd name="T1" fmla="*/ 0 w 12"/>
                <a:gd name="T2" fmla="*/ 12 w 12"/>
                <a:gd name="T3" fmla="*/ 5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5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47" name="Freeform 706"/>
            <p:cNvSpPr/>
            <p:nvPr/>
          </p:nvSpPr>
          <p:spPr bwMode="auto">
            <a:xfrm>
              <a:off x="5115375" y="1063752"/>
              <a:ext cx="47711" cy="254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0"/>
                    <a:pt x="3" y="1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48" name="Freeform 707"/>
            <p:cNvSpPr/>
            <p:nvPr/>
          </p:nvSpPr>
          <p:spPr bwMode="auto">
            <a:xfrm>
              <a:off x="4724138" y="1072769"/>
              <a:ext cx="9542" cy="254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49" name="Freeform 708"/>
            <p:cNvSpPr/>
            <p:nvPr/>
          </p:nvSpPr>
          <p:spPr bwMode="auto">
            <a:xfrm>
              <a:off x="4824331" y="1077594"/>
              <a:ext cx="23857" cy="254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50" name="Freeform 709"/>
            <p:cNvSpPr/>
            <p:nvPr/>
          </p:nvSpPr>
          <p:spPr bwMode="auto">
            <a:xfrm>
              <a:off x="7982844" y="1098549"/>
              <a:ext cx="171761" cy="254"/>
            </a:xfrm>
            <a:custGeom>
              <a:avLst/>
              <a:gdLst>
                <a:gd name="T0" fmla="*/ 0 w 36"/>
                <a:gd name="T1" fmla="*/ 0 h 2"/>
                <a:gd name="T2" fmla="*/ 36 w 36"/>
                <a:gd name="T3" fmla="*/ 2 h 2"/>
                <a:gd name="T4" fmla="*/ 14 w 36"/>
                <a:gd name="T5" fmla="*/ 0 h 2"/>
                <a:gd name="T6" fmla="*/ 0 w 3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36" y="2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51" name="Freeform 710"/>
            <p:cNvSpPr/>
            <p:nvPr/>
          </p:nvSpPr>
          <p:spPr bwMode="auto">
            <a:xfrm>
              <a:off x="8312057" y="1099184"/>
              <a:ext cx="57254" cy="254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1 h 1"/>
                <a:gd name="T4" fmla="*/ 0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52" name="Freeform 711"/>
            <p:cNvSpPr/>
            <p:nvPr/>
          </p:nvSpPr>
          <p:spPr bwMode="auto">
            <a:xfrm>
              <a:off x="7577295" y="1097914"/>
              <a:ext cx="372152" cy="635"/>
            </a:xfrm>
            <a:custGeom>
              <a:avLst/>
              <a:gdLst>
                <a:gd name="T0" fmla="*/ 0 w 33"/>
                <a:gd name="T1" fmla="*/ 0 h 2"/>
                <a:gd name="T2" fmla="*/ 33 w 33"/>
                <a:gd name="T3" fmla="*/ 2 h 2"/>
                <a:gd name="T4" fmla="*/ 0 w 3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">
                  <a:moveTo>
                    <a:pt x="0" y="0"/>
                  </a:moveTo>
                  <a:cubicBezTo>
                    <a:pt x="11" y="2"/>
                    <a:pt x="22" y="1"/>
                    <a:pt x="33" y="2"/>
                  </a:cubicBezTo>
                  <a:cubicBezTo>
                    <a:pt x="23" y="0"/>
                    <a:pt x="12" y="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53" name="Freeform 712"/>
            <p:cNvSpPr/>
            <p:nvPr/>
          </p:nvSpPr>
          <p:spPr bwMode="auto">
            <a:xfrm>
              <a:off x="6751882" y="1096771"/>
              <a:ext cx="725217" cy="1143"/>
            </a:xfrm>
            <a:custGeom>
              <a:avLst/>
              <a:gdLst>
                <a:gd name="T0" fmla="*/ 63 w 64"/>
                <a:gd name="T1" fmla="*/ 4 h 4"/>
                <a:gd name="T2" fmla="*/ 64 w 64"/>
                <a:gd name="T3" fmla="*/ 3 h 4"/>
                <a:gd name="T4" fmla="*/ 3 w 64"/>
                <a:gd name="T5" fmla="*/ 0 h 4"/>
                <a:gd name="T6" fmla="*/ 0 w 64"/>
                <a:gd name="T7" fmla="*/ 2 h 4"/>
                <a:gd name="T8" fmla="*/ 63 w 6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">
                  <a:moveTo>
                    <a:pt x="63" y="4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45" y="3"/>
                    <a:pt x="22" y="1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42" y="3"/>
                    <a:pt x="63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54" name="Freeform 713"/>
            <p:cNvSpPr/>
            <p:nvPr/>
          </p:nvSpPr>
          <p:spPr bwMode="auto">
            <a:xfrm>
              <a:off x="7500957" y="1097660"/>
              <a:ext cx="52484" cy="254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1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55" name="Freeform 714"/>
            <p:cNvSpPr/>
            <p:nvPr/>
          </p:nvSpPr>
          <p:spPr bwMode="auto">
            <a:xfrm>
              <a:off x="8388411" y="1100327"/>
              <a:ext cx="114507" cy="381"/>
            </a:xfrm>
            <a:custGeom>
              <a:avLst/>
              <a:gdLst>
                <a:gd name="T0" fmla="*/ 0 w 10"/>
                <a:gd name="T1" fmla="*/ 0 h 1"/>
                <a:gd name="T2" fmla="*/ 10 w 10"/>
                <a:gd name="T3" fmla="*/ 1 h 1"/>
                <a:gd name="T4" fmla="*/ 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3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5298" name="组合 5297"/>
          <p:cNvGrpSpPr/>
          <p:nvPr/>
        </p:nvGrpSpPr>
        <p:grpSpPr>
          <a:xfrm>
            <a:off x="2725770" y="3276646"/>
            <a:ext cx="447834" cy="447834"/>
            <a:chOff x="5404026" y="3190348"/>
            <a:chExt cx="951277" cy="951277"/>
          </a:xfrm>
        </p:grpSpPr>
        <p:sp>
          <p:nvSpPr>
            <p:cNvPr id="5300" name="Oval 76+"/>
            <p:cNvSpPr/>
            <p:nvPr/>
          </p:nvSpPr>
          <p:spPr bwMode="auto">
            <a:xfrm>
              <a:off x="5404026" y="3190348"/>
              <a:ext cx="951277" cy="95127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alpha val="56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 w="6032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 b="1">
                <a:gradFill>
                  <a:gsLst>
                    <a:gs pos="7000">
                      <a:srgbClr val="FFDC8A">
                        <a:lumMod val="31000"/>
                        <a:lumOff val="69000"/>
                      </a:srgbClr>
                    </a:gs>
                    <a:gs pos="100000">
                      <a:srgbClr val="FFDC8A">
                        <a:lumMod val="58000"/>
                        <a:lumOff val="42000"/>
                      </a:srgbClr>
                    </a:gs>
                    <a:gs pos="53000">
                      <a:srgbClr val="FFDC8A">
                        <a:lumMod val="58000"/>
                        <a:lumOff val="42000"/>
                      </a:srgbClr>
                    </a:gs>
                    <a:gs pos="70000">
                      <a:srgbClr val="FFDC8A"/>
                    </a:gs>
                    <a:gs pos="26000">
                      <a:srgbClr val="FFDC8A">
                        <a:lumMod val="100000"/>
                      </a:srgbClr>
                    </a:gs>
                  </a:gsLst>
                  <a:lin ang="1200000" scaled="0"/>
                </a:grad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latin typeface="+mj-ea"/>
                <a:ea typeface="+mj-ea"/>
                <a:sym typeface="思源黑体 CN Normal" panose="020B0400000000000000" pitchFamily="34" charset="-122"/>
              </a:endParaRPr>
            </a:p>
          </p:txBody>
        </p:sp>
        <p:sp>
          <p:nvSpPr>
            <p:cNvPr id="5301" name="椭圆 5300"/>
            <p:cNvSpPr/>
            <p:nvPr/>
          </p:nvSpPr>
          <p:spPr bwMode="auto">
            <a:xfrm>
              <a:off x="5532824" y="3319146"/>
              <a:ext cx="693678" cy="693678"/>
            </a:xfrm>
            <a:prstGeom prst="ellipse">
              <a:avLst/>
            </a:prstGeom>
            <a:gradFill flip="none" rotWithShape="1">
              <a:gsLst>
                <a:gs pos="100000">
                  <a:schemeClr val="accent1"/>
                </a:gs>
                <a:gs pos="6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28575" cap="flat" cmpd="sng" algn="ctr">
              <a:gradFill flip="none" rotWithShape="1">
                <a:gsLst>
                  <a:gs pos="56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accent3"/>
                  </a:gs>
                  <a:gs pos="100000">
                    <a:schemeClr val="accent3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444500" dist="190500" dir="5400000" sx="85000" sy="85000" algn="t" rotWithShape="0">
                <a:schemeClr val="accent1">
                  <a:lumMod val="50000"/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 b="1">
                <a:gradFill>
                  <a:gsLst>
                    <a:gs pos="7000">
                      <a:srgbClr val="FFDC8A">
                        <a:lumMod val="31000"/>
                        <a:lumOff val="69000"/>
                      </a:srgbClr>
                    </a:gs>
                    <a:gs pos="100000">
                      <a:srgbClr val="FFDC8A">
                        <a:lumMod val="58000"/>
                        <a:lumOff val="42000"/>
                      </a:srgbClr>
                    </a:gs>
                    <a:gs pos="53000">
                      <a:srgbClr val="FFDC8A">
                        <a:lumMod val="58000"/>
                        <a:lumOff val="42000"/>
                      </a:srgbClr>
                    </a:gs>
                    <a:gs pos="70000">
                      <a:srgbClr val="FFDC8A"/>
                    </a:gs>
                    <a:gs pos="26000">
                      <a:srgbClr val="FFDC8A">
                        <a:lumMod val="100000"/>
                      </a:srgbClr>
                    </a:gs>
                  </a:gsLst>
                  <a:lin ang="1200000" scaled="0"/>
                </a:grad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latin typeface="+mj-ea"/>
                <a:ea typeface="+mj-ea"/>
                <a:sym typeface="思源黑体 CN Normal" panose="020B0400000000000000" pitchFamily="34" charset="-122"/>
              </a:endParaRPr>
            </a:p>
          </p:txBody>
        </p:sp>
        <p:sp>
          <p:nvSpPr>
            <p:cNvPr id="5302" name="Oval 79-mask"/>
            <p:cNvSpPr/>
            <p:nvPr/>
          </p:nvSpPr>
          <p:spPr bwMode="auto">
            <a:xfrm>
              <a:off x="5474840" y="3261164"/>
              <a:ext cx="809646" cy="809641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34000">
                    <a:schemeClr val="accent3">
                      <a:alpha val="0"/>
                    </a:schemeClr>
                  </a:gs>
                  <a:gs pos="100000">
                    <a:schemeClr val="accent3">
                      <a:alpha val="0"/>
                    </a:schemeClr>
                  </a:gs>
                  <a:gs pos="67000">
                    <a:schemeClr val="accent3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 b="1">
                <a:gradFill>
                  <a:gsLst>
                    <a:gs pos="7000">
                      <a:srgbClr val="FFDC8A">
                        <a:lumMod val="31000"/>
                        <a:lumOff val="69000"/>
                      </a:srgbClr>
                    </a:gs>
                    <a:gs pos="100000">
                      <a:srgbClr val="FFDC8A">
                        <a:lumMod val="58000"/>
                        <a:lumOff val="42000"/>
                      </a:srgbClr>
                    </a:gs>
                    <a:gs pos="53000">
                      <a:srgbClr val="FFDC8A">
                        <a:lumMod val="58000"/>
                        <a:lumOff val="42000"/>
                      </a:srgbClr>
                    </a:gs>
                    <a:gs pos="70000">
                      <a:srgbClr val="FFDC8A"/>
                    </a:gs>
                    <a:gs pos="26000">
                      <a:srgbClr val="FFDC8A">
                        <a:lumMod val="100000"/>
                      </a:srgbClr>
                    </a:gs>
                  </a:gsLst>
                  <a:lin ang="1200000" scaled="0"/>
                </a:grad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latin typeface="+mj-ea"/>
                <a:ea typeface="+mj-ea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5295" name="图形 63"/>
          <p:cNvSpPr/>
          <p:nvPr/>
        </p:nvSpPr>
        <p:spPr>
          <a:xfrm>
            <a:off x="2850415" y="3418192"/>
            <a:ext cx="161867" cy="155718"/>
          </a:xfrm>
          <a:custGeom>
            <a:avLst/>
            <a:gdLst>
              <a:gd name="connsiteX0" fmla="*/ 195114 w 608814"/>
              <a:gd name="connsiteY0" fmla="*/ 351627 h 585693"/>
              <a:gd name="connsiteX1" fmla="*/ 258290 w 608814"/>
              <a:gd name="connsiteY1" fmla="*/ 351627 h 585693"/>
              <a:gd name="connsiteX2" fmla="*/ 282731 w 608814"/>
              <a:gd name="connsiteY2" fmla="*/ 376018 h 585693"/>
              <a:gd name="connsiteX3" fmla="*/ 282731 w 608814"/>
              <a:gd name="connsiteY3" fmla="*/ 561210 h 585693"/>
              <a:gd name="connsiteX4" fmla="*/ 258290 w 608814"/>
              <a:gd name="connsiteY4" fmla="*/ 585693 h 585693"/>
              <a:gd name="connsiteX5" fmla="*/ 195114 w 608814"/>
              <a:gd name="connsiteY5" fmla="*/ 585693 h 585693"/>
              <a:gd name="connsiteX6" fmla="*/ 170673 w 608814"/>
              <a:gd name="connsiteY6" fmla="*/ 561210 h 585693"/>
              <a:gd name="connsiteX7" fmla="*/ 170673 w 608814"/>
              <a:gd name="connsiteY7" fmla="*/ 376018 h 585693"/>
              <a:gd name="connsiteX8" fmla="*/ 195114 w 608814"/>
              <a:gd name="connsiteY8" fmla="*/ 351627 h 585693"/>
              <a:gd name="connsiteX9" fmla="*/ 358100 w 608814"/>
              <a:gd name="connsiteY9" fmla="*/ 249872 h 585693"/>
              <a:gd name="connsiteX10" fmla="*/ 421316 w 608814"/>
              <a:gd name="connsiteY10" fmla="*/ 249872 h 585693"/>
              <a:gd name="connsiteX11" fmla="*/ 445737 w 608814"/>
              <a:gd name="connsiteY11" fmla="*/ 274267 h 585693"/>
              <a:gd name="connsiteX12" fmla="*/ 445737 w 608814"/>
              <a:gd name="connsiteY12" fmla="*/ 561206 h 585693"/>
              <a:gd name="connsiteX13" fmla="*/ 421316 w 608814"/>
              <a:gd name="connsiteY13" fmla="*/ 585693 h 585693"/>
              <a:gd name="connsiteX14" fmla="*/ 358100 w 608814"/>
              <a:gd name="connsiteY14" fmla="*/ 585693 h 585693"/>
              <a:gd name="connsiteX15" fmla="*/ 333679 w 608814"/>
              <a:gd name="connsiteY15" fmla="*/ 561206 h 585693"/>
              <a:gd name="connsiteX16" fmla="*/ 333679 w 608814"/>
              <a:gd name="connsiteY16" fmla="*/ 274267 h 585693"/>
              <a:gd name="connsiteX17" fmla="*/ 358100 w 608814"/>
              <a:gd name="connsiteY17" fmla="*/ 249872 h 585693"/>
              <a:gd name="connsiteX18" fmla="*/ 140260 w 608814"/>
              <a:gd name="connsiteY18" fmla="*/ 224680 h 585693"/>
              <a:gd name="connsiteX19" fmla="*/ 191844 w 608814"/>
              <a:gd name="connsiteY19" fmla="*/ 276122 h 585693"/>
              <a:gd name="connsiteX20" fmla="*/ 140260 w 608814"/>
              <a:gd name="connsiteY20" fmla="*/ 327564 h 585693"/>
              <a:gd name="connsiteX21" fmla="*/ 88676 w 608814"/>
              <a:gd name="connsiteY21" fmla="*/ 276122 h 585693"/>
              <a:gd name="connsiteX22" fmla="*/ 140260 w 608814"/>
              <a:gd name="connsiteY22" fmla="*/ 224680 h 585693"/>
              <a:gd name="connsiteX23" fmla="*/ 521177 w 608814"/>
              <a:gd name="connsiteY23" fmla="*/ 148117 h 585693"/>
              <a:gd name="connsiteX24" fmla="*/ 584301 w 608814"/>
              <a:gd name="connsiteY24" fmla="*/ 148117 h 585693"/>
              <a:gd name="connsiteX25" fmla="*/ 608814 w 608814"/>
              <a:gd name="connsiteY25" fmla="*/ 172601 h 585693"/>
              <a:gd name="connsiteX26" fmla="*/ 608814 w 608814"/>
              <a:gd name="connsiteY26" fmla="*/ 561209 h 585693"/>
              <a:gd name="connsiteX27" fmla="*/ 584301 w 608814"/>
              <a:gd name="connsiteY27" fmla="*/ 585693 h 585693"/>
              <a:gd name="connsiteX28" fmla="*/ 521177 w 608814"/>
              <a:gd name="connsiteY28" fmla="*/ 585693 h 585693"/>
              <a:gd name="connsiteX29" fmla="*/ 496756 w 608814"/>
              <a:gd name="connsiteY29" fmla="*/ 561209 h 585693"/>
              <a:gd name="connsiteX30" fmla="*/ 496756 w 608814"/>
              <a:gd name="connsiteY30" fmla="*/ 172601 h 585693"/>
              <a:gd name="connsiteX31" fmla="*/ 521177 w 608814"/>
              <a:gd name="connsiteY31" fmla="*/ 148117 h 585693"/>
              <a:gd name="connsiteX32" fmla="*/ 116229 w 608814"/>
              <a:gd name="connsiteY32" fmla="*/ 131322 h 585693"/>
              <a:gd name="connsiteX33" fmla="*/ 164246 w 608814"/>
              <a:gd name="connsiteY33" fmla="*/ 131322 h 585693"/>
              <a:gd name="connsiteX34" fmla="*/ 184061 w 608814"/>
              <a:gd name="connsiteY34" fmla="*/ 151113 h 585693"/>
              <a:gd name="connsiteX35" fmla="*/ 184061 w 608814"/>
              <a:gd name="connsiteY35" fmla="*/ 171457 h 585693"/>
              <a:gd name="connsiteX36" fmla="*/ 208669 w 608814"/>
              <a:gd name="connsiteY36" fmla="*/ 186094 h 585693"/>
              <a:gd name="connsiteX37" fmla="*/ 226641 w 608814"/>
              <a:gd name="connsiteY37" fmla="*/ 175692 h 585693"/>
              <a:gd name="connsiteX38" fmla="*/ 253737 w 608814"/>
              <a:gd name="connsiteY38" fmla="*/ 182964 h 585693"/>
              <a:gd name="connsiteX39" fmla="*/ 277792 w 608814"/>
              <a:gd name="connsiteY39" fmla="*/ 224572 h 585693"/>
              <a:gd name="connsiteX40" fmla="*/ 279727 w 608814"/>
              <a:gd name="connsiteY40" fmla="*/ 239577 h 585693"/>
              <a:gd name="connsiteX41" fmla="*/ 270511 w 608814"/>
              <a:gd name="connsiteY41" fmla="*/ 251544 h 585693"/>
              <a:gd name="connsiteX42" fmla="*/ 252355 w 608814"/>
              <a:gd name="connsiteY42" fmla="*/ 262038 h 585693"/>
              <a:gd name="connsiteX43" fmla="*/ 253829 w 608814"/>
              <a:gd name="connsiteY43" fmla="*/ 276122 h 585693"/>
              <a:gd name="connsiteX44" fmla="*/ 252355 w 608814"/>
              <a:gd name="connsiteY44" fmla="*/ 290206 h 585693"/>
              <a:gd name="connsiteX45" fmla="*/ 270511 w 608814"/>
              <a:gd name="connsiteY45" fmla="*/ 300700 h 585693"/>
              <a:gd name="connsiteX46" fmla="*/ 278714 w 608814"/>
              <a:gd name="connsiteY46" fmla="*/ 325094 h 585693"/>
              <a:gd name="connsiteX47" fmla="*/ 258253 w 608814"/>
              <a:gd name="connsiteY47" fmla="*/ 321136 h 585693"/>
              <a:gd name="connsiteX48" fmla="*/ 195858 w 608814"/>
              <a:gd name="connsiteY48" fmla="*/ 321136 h 585693"/>
              <a:gd name="connsiteX49" fmla="*/ 212171 w 608814"/>
              <a:gd name="connsiteY49" fmla="*/ 276122 h 585693"/>
              <a:gd name="connsiteX50" fmla="*/ 140191 w 608814"/>
              <a:gd name="connsiteY50" fmla="*/ 204320 h 585693"/>
              <a:gd name="connsiteX51" fmla="*/ 68304 w 608814"/>
              <a:gd name="connsiteY51" fmla="*/ 276122 h 585693"/>
              <a:gd name="connsiteX52" fmla="*/ 140191 w 608814"/>
              <a:gd name="connsiteY52" fmla="*/ 348016 h 585693"/>
              <a:gd name="connsiteX53" fmla="*/ 148486 w 608814"/>
              <a:gd name="connsiteY53" fmla="*/ 347095 h 585693"/>
              <a:gd name="connsiteX54" fmla="*/ 140099 w 608814"/>
              <a:gd name="connsiteY54" fmla="*/ 376000 h 585693"/>
              <a:gd name="connsiteX55" fmla="*/ 140099 w 608814"/>
              <a:gd name="connsiteY55" fmla="*/ 420922 h 585693"/>
              <a:gd name="connsiteX56" fmla="*/ 116229 w 608814"/>
              <a:gd name="connsiteY56" fmla="*/ 420922 h 585693"/>
              <a:gd name="connsiteX57" fmla="*/ 96413 w 608814"/>
              <a:gd name="connsiteY57" fmla="*/ 401131 h 585693"/>
              <a:gd name="connsiteX58" fmla="*/ 96413 w 608814"/>
              <a:gd name="connsiteY58" fmla="*/ 380787 h 585693"/>
              <a:gd name="connsiteX59" fmla="*/ 71806 w 608814"/>
              <a:gd name="connsiteY59" fmla="*/ 366150 h 585693"/>
              <a:gd name="connsiteX60" fmla="*/ 53742 w 608814"/>
              <a:gd name="connsiteY60" fmla="*/ 376552 h 585693"/>
              <a:gd name="connsiteX61" fmla="*/ 38719 w 608814"/>
              <a:gd name="connsiteY61" fmla="*/ 378577 h 585693"/>
              <a:gd name="connsiteX62" fmla="*/ 26738 w 608814"/>
              <a:gd name="connsiteY62" fmla="*/ 369372 h 585693"/>
              <a:gd name="connsiteX63" fmla="*/ 2683 w 608814"/>
              <a:gd name="connsiteY63" fmla="*/ 327764 h 585693"/>
              <a:gd name="connsiteX64" fmla="*/ 9872 w 608814"/>
              <a:gd name="connsiteY64" fmla="*/ 300700 h 585693"/>
              <a:gd name="connsiteX65" fmla="*/ 28120 w 608814"/>
              <a:gd name="connsiteY65" fmla="*/ 290206 h 585693"/>
              <a:gd name="connsiteX66" fmla="*/ 26645 w 608814"/>
              <a:gd name="connsiteY66" fmla="*/ 276122 h 585693"/>
              <a:gd name="connsiteX67" fmla="*/ 28120 w 608814"/>
              <a:gd name="connsiteY67" fmla="*/ 262038 h 585693"/>
              <a:gd name="connsiteX68" fmla="*/ 9872 w 608814"/>
              <a:gd name="connsiteY68" fmla="*/ 251544 h 585693"/>
              <a:gd name="connsiteX69" fmla="*/ 2683 w 608814"/>
              <a:gd name="connsiteY69" fmla="*/ 224572 h 585693"/>
              <a:gd name="connsiteX70" fmla="*/ 26738 w 608814"/>
              <a:gd name="connsiteY70" fmla="*/ 182964 h 585693"/>
              <a:gd name="connsiteX71" fmla="*/ 38719 w 608814"/>
              <a:gd name="connsiteY71" fmla="*/ 173759 h 585693"/>
              <a:gd name="connsiteX72" fmla="*/ 53742 w 608814"/>
              <a:gd name="connsiteY72" fmla="*/ 175692 h 585693"/>
              <a:gd name="connsiteX73" fmla="*/ 71806 w 608814"/>
              <a:gd name="connsiteY73" fmla="*/ 186094 h 585693"/>
              <a:gd name="connsiteX74" fmla="*/ 96413 w 608814"/>
              <a:gd name="connsiteY74" fmla="*/ 171457 h 585693"/>
              <a:gd name="connsiteX75" fmla="*/ 96413 w 608814"/>
              <a:gd name="connsiteY75" fmla="*/ 151113 h 585693"/>
              <a:gd name="connsiteX76" fmla="*/ 116229 w 608814"/>
              <a:gd name="connsiteY76" fmla="*/ 131322 h 585693"/>
              <a:gd name="connsiteX77" fmla="*/ 445756 w 608814"/>
              <a:gd name="connsiteY77" fmla="*/ 83476 h 585693"/>
              <a:gd name="connsiteX78" fmla="*/ 414140 w 608814"/>
              <a:gd name="connsiteY78" fmla="*/ 115044 h 585693"/>
              <a:gd name="connsiteX79" fmla="*/ 445756 w 608814"/>
              <a:gd name="connsiteY79" fmla="*/ 146520 h 585693"/>
              <a:gd name="connsiteX80" fmla="*/ 477371 w 608814"/>
              <a:gd name="connsiteY80" fmla="*/ 115044 h 585693"/>
              <a:gd name="connsiteX81" fmla="*/ 445756 w 608814"/>
              <a:gd name="connsiteY81" fmla="*/ 83476 h 585693"/>
              <a:gd name="connsiteX82" fmla="*/ 426676 w 608814"/>
              <a:gd name="connsiteY82" fmla="*/ 0 h 585693"/>
              <a:gd name="connsiteX83" fmla="*/ 464835 w 608814"/>
              <a:gd name="connsiteY83" fmla="*/ 0 h 585693"/>
              <a:gd name="connsiteX84" fmla="*/ 480597 w 608814"/>
              <a:gd name="connsiteY84" fmla="*/ 15738 h 585693"/>
              <a:gd name="connsiteX85" fmla="*/ 480597 w 608814"/>
              <a:gd name="connsiteY85" fmla="*/ 31936 h 585693"/>
              <a:gd name="connsiteX86" fmla="*/ 500138 w 608814"/>
              <a:gd name="connsiteY86" fmla="*/ 43533 h 585693"/>
              <a:gd name="connsiteX87" fmla="*/ 514425 w 608814"/>
              <a:gd name="connsiteY87" fmla="*/ 35249 h 585693"/>
              <a:gd name="connsiteX88" fmla="*/ 535901 w 608814"/>
              <a:gd name="connsiteY88" fmla="*/ 40956 h 585693"/>
              <a:gd name="connsiteX89" fmla="*/ 554981 w 608814"/>
              <a:gd name="connsiteY89" fmla="*/ 73996 h 585693"/>
              <a:gd name="connsiteX90" fmla="*/ 556640 w 608814"/>
              <a:gd name="connsiteY90" fmla="*/ 85961 h 585693"/>
              <a:gd name="connsiteX91" fmla="*/ 549266 w 608814"/>
              <a:gd name="connsiteY91" fmla="*/ 95440 h 585693"/>
              <a:gd name="connsiteX92" fmla="*/ 534887 w 608814"/>
              <a:gd name="connsiteY92" fmla="*/ 103815 h 585693"/>
              <a:gd name="connsiteX93" fmla="*/ 535993 w 608814"/>
              <a:gd name="connsiteY93" fmla="*/ 115044 h 585693"/>
              <a:gd name="connsiteX94" fmla="*/ 535717 w 608814"/>
              <a:gd name="connsiteY94" fmla="*/ 117621 h 585693"/>
              <a:gd name="connsiteX95" fmla="*/ 521153 w 608814"/>
              <a:gd name="connsiteY95" fmla="*/ 117621 h 585693"/>
              <a:gd name="connsiteX96" fmla="*/ 466126 w 608814"/>
              <a:gd name="connsiteY96" fmla="*/ 172565 h 585693"/>
              <a:gd name="connsiteX97" fmla="*/ 466126 w 608814"/>
              <a:gd name="connsiteY97" fmla="*/ 229719 h 585693"/>
              <a:gd name="connsiteX98" fmla="*/ 466126 w 608814"/>
              <a:gd name="connsiteY98" fmla="*/ 242604 h 585693"/>
              <a:gd name="connsiteX99" fmla="*/ 453590 w 608814"/>
              <a:gd name="connsiteY99" fmla="*/ 229995 h 585693"/>
              <a:gd name="connsiteX100" fmla="*/ 421330 w 608814"/>
              <a:gd name="connsiteY100" fmla="*/ 219319 h 585693"/>
              <a:gd name="connsiteX101" fmla="*/ 411928 w 608814"/>
              <a:gd name="connsiteY101" fmla="*/ 219319 h 585693"/>
              <a:gd name="connsiteX102" fmla="*/ 410914 w 608814"/>
              <a:gd name="connsiteY102" fmla="*/ 214257 h 585693"/>
              <a:gd name="connsiteX103" fmla="*/ 410914 w 608814"/>
              <a:gd name="connsiteY103" fmla="*/ 198059 h 585693"/>
              <a:gd name="connsiteX104" fmla="*/ 391373 w 608814"/>
              <a:gd name="connsiteY104" fmla="*/ 186463 h 585693"/>
              <a:gd name="connsiteX105" fmla="*/ 377086 w 608814"/>
              <a:gd name="connsiteY105" fmla="*/ 194746 h 585693"/>
              <a:gd name="connsiteX106" fmla="*/ 365104 w 608814"/>
              <a:gd name="connsiteY106" fmla="*/ 196310 h 585693"/>
              <a:gd name="connsiteX107" fmla="*/ 355610 w 608814"/>
              <a:gd name="connsiteY107" fmla="*/ 189040 h 585693"/>
              <a:gd name="connsiteX108" fmla="*/ 336530 w 608814"/>
              <a:gd name="connsiteY108" fmla="*/ 155999 h 585693"/>
              <a:gd name="connsiteX109" fmla="*/ 342245 w 608814"/>
              <a:gd name="connsiteY109" fmla="*/ 134463 h 585693"/>
              <a:gd name="connsiteX110" fmla="*/ 356716 w 608814"/>
              <a:gd name="connsiteY110" fmla="*/ 126180 h 585693"/>
              <a:gd name="connsiteX111" fmla="*/ 355518 w 608814"/>
              <a:gd name="connsiteY111" fmla="*/ 115044 h 585693"/>
              <a:gd name="connsiteX112" fmla="*/ 356716 w 608814"/>
              <a:gd name="connsiteY112" fmla="*/ 103815 h 585693"/>
              <a:gd name="connsiteX113" fmla="*/ 342245 w 608814"/>
              <a:gd name="connsiteY113" fmla="*/ 95440 h 585693"/>
              <a:gd name="connsiteX114" fmla="*/ 336530 w 608814"/>
              <a:gd name="connsiteY114" fmla="*/ 73996 h 585693"/>
              <a:gd name="connsiteX115" fmla="*/ 355610 w 608814"/>
              <a:gd name="connsiteY115" fmla="*/ 40956 h 585693"/>
              <a:gd name="connsiteX116" fmla="*/ 365104 w 608814"/>
              <a:gd name="connsiteY116" fmla="*/ 33685 h 585693"/>
              <a:gd name="connsiteX117" fmla="*/ 377086 w 608814"/>
              <a:gd name="connsiteY117" fmla="*/ 35249 h 585693"/>
              <a:gd name="connsiteX118" fmla="*/ 391373 w 608814"/>
              <a:gd name="connsiteY118" fmla="*/ 43533 h 585693"/>
              <a:gd name="connsiteX119" fmla="*/ 410914 w 608814"/>
              <a:gd name="connsiteY119" fmla="*/ 31936 h 585693"/>
              <a:gd name="connsiteX120" fmla="*/ 410914 w 608814"/>
              <a:gd name="connsiteY120" fmla="*/ 15738 h 585693"/>
              <a:gd name="connsiteX121" fmla="*/ 426676 w 608814"/>
              <a:gd name="connsiteY121" fmla="*/ 0 h 5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8814" h="585693">
                <a:moveTo>
                  <a:pt x="195114" y="351627"/>
                </a:moveTo>
                <a:lnTo>
                  <a:pt x="258290" y="351627"/>
                </a:lnTo>
                <a:cubicBezTo>
                  <a:pt x="271848" y="351627"/>
                  <a:pt x="282731" y="362580"/>
                  <a:pt x="282731" y="376018"/>
                </a:cubicBezTo>
                <a:lnTo>
                  <a:pt x="282731" y="561210"/>
                </a:lnTo>
                <a:cubicBezTo>
                  <a:pt x="282731" y="574740"/>
                  <a:pt x="271848" y="585693"/>
                  <a:pt x="258290" y="585693"/>
                </a:cubicBezTo>
                <a:lnTo>
                  <a:pt x="195114" y="585693"/>
                </a:lnTo>
                <a:cubicBezTo>
                  <a:pt x="181556" y="585693"/>
                  <a:pt x="170673" y="574740"/>
                  <a:pt x="170673" y="561210"/>
                </a:cubicBezTo>
                <a:lnTo>
                  <a:pt x="170673" y="376018"/>
                </a:lnTo>
                <a:cubicBezTo>
                  <a:pt x="170673" y="362580"/>
                  <a:pt x="181556" y="351627"/>
                  <a:pt x="195114" y="351627"/>
                </a:cubicBezTo>
                <a:close/>
                <a:moveTo>
                  <a:pt x="358100" y="249872"/>
                </a:moveTo>
                <a:lnTo>
                  <a:pt x="421316" y="249872"/>
                </a:lnTo>
                <a:cubicBezTo>
                  <a:pt x="434771" y="249872"/>
                  <a:pt x="445737" y="260735"/>
                  <a:pt x="445737" y="274267"/>
                </a:cubicBezTo>
                <a:lnTo>
                  <a:pt x="445737" y="561206"/>
                </a:lnTo>
                <a:cubicBezTo>
                  <a:pt x="445737" y="574738"/>
                  <a:pt x="434771" y="585693"/>
                  <a:pt x="421316" y="585693"/>
                </a:cubicBezTo>
                <a:lnTo>
                  <a:pt x="358100" y="585693"/>
                </a:lnTo>
                <a:cubicBezTo>
                  <a:pt x="344645" y="585693"/>
                  <a:pt x="333679" y="574738"/>
                  <a:pt x="333679" y="561206"/>
                </a:cubicBezTo>
                <a:lnTo>
                  <a:pt x="333679" y="274267"/>
                </a:lnTo>
                <a:cubicBezTo>
                  <a:pt x="333679" y="260735"/>
                  <a:pt x="344645" y="249872"/>
                  <a:pt x="358100" y="249872"/>
                </a:cubicBezTo>
                <a:close/>
                <a:moveTo>
                  <a:pt x="140260" y="224680"/>
                </a:moveTo>
                <a:cubicBezTo>
                  <a:pt x="168749" y="224680"/>
                  <a:pt x="191844" y="247711"/>
                  <a:pt x="191844" y="276122"/>
                </a:cubicBezTo>
                <a:cubicBezTo>
                  <a:pt x="191844" y="304533"/>
                  <a:pt x="168749" y="327564"/>
                  <a:pt x="140260" y="327564"/>
                </a:cubicBezTo>
                <a:cubicBezTo>
                  <a:pt x="111771" y="327564"/>
                  <a:pt x="88676" y="304533"/>
                  <a:pt x="88676" y="276122"/>
                </a:cubicBezTo>
                <a:cubicBezTo>
                  <a:pt x="88676" y="247711"/>
                  <a:pt x="111771" y="224680"/>
                  <a:pt x="140260" y="224680"/>
                </a:cubicBezTo>
                <a:close/>
                <a:moveTo>
                  <a:pt x="521177" y="148117"/>
                </a:moveTo>
                <a:lnTo>
                  <a:pt x="584301" y="148117"/>
                </a:lnTo>
                <a:cubicBezTo>
                  <a:pt x="597848" y="148117"/>
                  <a:pt x="608814" y="159070"/>
                  <a:pt x="608814" y="172601"/>
                </a:cubicBezTo>
                <a:lnTo>
                  <a:pt x="608814" y="561209"/>
                </a:lnTo>
                <a:cubicBezTo>
                  <a:pt x="608814" y="574740"/>
                  <a:pt x="597848" y="585693"/>
                  <a:pt x="584301" y="585693"/>
                </a:cubicBezTo>
                <a:lnTo>
                  <a:pt x="521177" y="585693"/>
                </a:lnTo>
                <a:cubicBezTo>
                  <a:pt x="507722" y="585693"/>
                  <a:pt x="496756" y="574740"/>
                  <a:pt x="496756" y="561209"/>
                </a:cubicBezTo>
                <a:lnTo>
                  <a:pt x="496756" y="172601"/>
                </a:lnTo>
                <a:cubicBezTo>
                  <a:pt x="496756" y="159070"/>
                  <a:pt x="507722" y="148117"/>
                  <a:pt x="521177" y="148117"/>
                </a:cubicBezTo>
                <a:close/>
                <a:moveTo>
                  <a:pt x="116229" y="131322"/>
                </a:moveTo>
                <a:lnTo>
                  <a:pt x="164246" y="131322"/>
                </a:lnTo>
                <a:cubicBezTo>
                  <a:pt x="175214" y="131322"/>
                  <a:pt x="184061" y="140159"/>
                  <a:pt x="184061" y="151113"/>
                </a:cubicBezTo>
                <a:lnTo>
                  <a:pt x="184061" y="171457"/>
                </a:lnTo>
                <a:cubicBezTo>
                  <a:pt x="193001" y="175231"/>
                  <a:pt x="201019" y="180386"/>
                  <a:pt x="208669" y="186094"/>
                </a:cubicBezTo>
                <a:lnTo>
                  <a:pt x="226641" y="175692"/>
                </a:lnTo>
                <a:cubicBezTo>
                  <a:pt x="236134" y="170261"/>
                  <a:pt x="248300" y="173482"/>
                  <a:pt x="253737" y="182964"/>
                </a:cubicBezTo>
                <a:lnTo>
                  <a:pt x="277792" y="224572"/>
                </a:lnTo>
                <a:cubicBezTo>
                  <a:pt x="280465" y="229083"/>
                  <a:pt x="281110" y="234514"/>
                  <a:pt x="279727" y="239577"/>
                </a:cubicBezTo>
                <a:cubicBezTo>
                  <a:pt x="278437" y="244640"/>
                  <a:pt x="275119" y="248966"/>
                  <a:pt x="270511" y="251544"/>
                </a:cubicBezTo>
                <a:lnTo>
                  <a:pt x="252355" y="262038"/>
                </a:lnTo>
                <a:cubicBezTo>
                  <a:pt x="253000" y="266733"/>
                  <a:pt x="253829" y="271335"/>
                  <a:pt x="253829" y="276122"/>
                </a:cubicBezTo>
                <a:cubicBezTo>
                  <a:pt x="253829" y="281001"/>
                  <a:pt x="253000" y="285604"/>
                  <a:pt x="252355" y="290206"/>
                </a:cubicBezTo>
                <a:lnTo>
                  <a:pt x="270511" y="300700"/>
                </a:lnTo>
                <a:cubicBezTo>
                  <a:pt x="279174" y="305671"/>
                  <a:pt x="282308" y="316165"/>
                  <a:pt x="278714" y="325094"/>
                </a:cubicBezTo>
                <a:cubicBezTo>
                  <a:pt x="272354" y="322609"/>
                  <a:pt x="265442" y="321136"/>
                  <a:pt x="258253" y="321136"/>
                </a:cubicBezTo>
                <a:lnTo>
                  <a:pt x="195858" y="321136"/>
                </a:lnTo>
                <a:cubicBezTo>
                  <a:pt x="205904" y="308709"/>
                  <a:pt x="212171" y="293244"/>
                  <a:pt x="212171" y="276122"/>
                </a:cubicBezTo>
                <a:cubicBezTo>
                  <a:pt x="212171" y="236539"/>
                  <a:pt x="179914" y="204320"/>
                  <a:pt x="140191" y="204320"/>
                </a:cubicBezTo>
                <a:cubicBezTo>
                  <a:pt x="100561" y="204320"/>
                  <a:pt x="68304" y="236539"/>
                  <a:pt x="68304" y="276122"/>
                </a:cubicBezTo>
                <a:cubicBezTo>
                  <a:pt x="68304" y="315797"/>
                  <a:pt x="100561" y="348016"/>
                  <a:pt x="140191" y="348016"/>
                </a:cubicBezTo>
                <a:cubicBezTo>
                  <a:pt x="143048" y="348016"/>
                  <a:pt x="145721" y="347463"/>
                  <a:pt x="148486" y="347095"/>
                </a:cubicBezTo>
                <a:cubicBezTo>
                  <a:pt x="143233" y="355564"/>
                  <a:pt x="140099" y="365414"/>
                  <a:pt x="140099" y="376000"/>
                </a:cubicBezTo>
                <a:lnTo>
                  <a:pt x="140099" y="420922"/>
                </a:lnTo>
                <a:lnTo>
                  <a:pt x="116229" y="420922"/>
                </a:lnTo>
                <a:cubicBezTo>
                  <a:pt x="105261" y="420922"/>
                  <a:pt x="96413" y="412085"/>
                  <a:pt x="96413" y="401131"/>
                </a:cubicBezTo>
                <a:lnTo>
                  <a:pt x="96413" y="380787"/>
                </a:lnTo>
                <a:cubicBezTo>
                  <a:pt x="87474" y="377013"/>
                  <a:pt x="79455" y="371950"/>
                  <a:pt x="71806" y="366150"/>
                </a:cubicBezTo>
                <a:lnTo>
                  <a:pt x="53742" y="376552"/>
                </a:lnTo>
                <a:cubicBezTo>
                  <a:pt x="49226" y="379222"/>
                  <a:pt x="43788" y="379866"/>
                  <a:pt x="38719" y="378577"/>
                </a:cubicBezTo>
                <a:cubicBezTo>
                  <a:pt x="33650" y="377197"/>
                  <a:pt x="29318" y="373883"/>
                  <a:pt x="26738" y="369372"/>
                </a:cubicBezTo>
                <a:lnTo>
                  <a:pt x="2683" y="327764"/>
                </a:lnTo>
                <a:cubicBezTo>
                  <a:pt x="-2847" y="318282"/>
                  <a:pt x="471" y="306131"/>
                  <a:pt x="9872" y="300700"/>
                </a:cubicBezTo>
                <a:lnTo>
                  <a:pt x="28120" y="290206"/>
                </a:lnTo>
                <a:cubicBezTo>
                  <a:pt x="27475" y="285604"/>
                  <a:pt x="26645" y="281001"/>
                  <a:pt x="26645" y="276122"/>
                </a:cubicBezTo>
                <a:cubicBezTo>
                  <a:pt x="26645" y="271335"/>
                  <a:pt x="27475" y="266733"/>
                  <a:pt x="28120" y="262038"/>
                </a:cubicBezTo>
                <a:lnTo>
                  <a:pt x="9872" y="251544"/>
                </a:lnTo>
                <a:cubicBezTo>
                  <a:pt x="471" y="246113"/>
                  <a:pt x="-2847" y="233962"/>
                  <a:pt x="2683" y="224572"/>
                </a:cubicBezTo>
                <a:lnTo>
                  <a:pt x="26738" y="182964"/>
                </a:lnTo>
                <a:cubicBezTo>
                  <a:pt x="29318" y="178361"/>
                  <a:pt x="33650" y="175139"/>
                  <a:pt x="38719" y="173759"/>
                </a:cubicBezTo>
                <a:cubicBezTo>
                  <a:pt x="43788" y="172378"/>
                  <a:pt x="49226" y="173114"/>
                  <a:pt x="53742" y="175692"/>
                </a:cubicBezTo>
                <a:lnTo>
                  <a:pt x="71806" y="186094"/>
                </a:lnTo>
                <a:cubicBezTo>
                  <a:pt x="79455" y="180386"/>
                  <a:pt x="87474" y="175231"/>
                  <a:pt x="96413" y="171457"/>
                </a:cubicBezTo>
                <a:lnTo>
                  <a:pt x="96413" y="151113"/>
                </a:lnTo>
                <a:cubicBezTo>
                  <a:pt x="96413" y="140159"/>
                  <a:pt x="105261" y="131322"/>
                  <a:pt x="116229" y="131322"/>
                </a:cubicBezTo>
                <a:close/>
                <a:moveTo>
                  <a:pt x="445756" y="83476"/>
                </a:moveTo>
                <a:cubicBezTo>
                  <a:pt x="428335" y="83476"/>
                  <a:pt x="414140" y="97557"/>
                  <a:pt x="414140" y="115044"/>
                </a:cubicBezTo>
                <a:cubicBezTo>
                  <a:pt x="414140" y="132438"/>
                  <a:pt x="428335" y="146520"/>
                  <a:pt x="445756" y="146520"/>
                </a:cubicBezTo>
                <a:cubicBezTo>
                  <a:pt x="463176" y="146520"/>
                  <a:pt x="477371" y="132438"/>
                  <a:pt x="477371" y="115044"/>
                </a:cubicBezTo>
                <a:cubicBezTo>
                  <a:pt x="477371" y="97557"/>
                  <a:pt x="463176" y="83476"/>
                  <a:pt x="445756" y="83476"/>
                </a:cubicBezTo>
                <a:close/>
                <a:moveTo>
                  <a:pt x="426676" y="0"/>
                </a:moveTo>
                <a:lnTo>
                  <a:pt x="464835" y="0"/>
                </a:lnTo>
                <a:cubicBezTo>
                  <a:pt x="473500" y="0"/>
                  <a:pt x="480597" y="7087"/>
                  <a:pt x="480597" y="15738"/>
                </a:cubicBezTo>
                <a:lnTo>
                  <a:pt x="480597" y="31936"/>
                </a:lnTo>
                <a:cubicBezTo>
                  <a:pt x="487694" y="34881"/>
                  <a:pt x="494054" y="38931"/>
                  <a:pt x="500138" y="43533"/>
                </a:cubicBezTo>
                <a:lnTo>
                  <a:pt x="514425" y="35249"/>
                </a:lnTo>
                <a:cubicBezTo>
                  <a:pt x="521983" y="30924"/>
                  <a:pt x="531569" y="33501"/>
                  <a:pt x="535901" y="40956"/>
                </a:cubicBezTo>
                <a:lnTo>
                  <a:pt x="554981" y="73996"/>
                </a:lnTo>
                <a:cubicBezTo>
                  <a:pt x="557101" y="77585"/>
                  <a:pt x="557654" y="81911"/>
                  <a:pt x="556640" y="85961"/>
                </a:cubicBezTo>
                <a:cubicBezTo>
                  <a:pt x="555534" y="89918"/>
                  <a:pt x="552861" y="93415"/>
                  <a:pt x="549266" y="95440"/>
                </a:cubicBezTo>
                <a:lnTo>
                  <a:pt x="534887" y="103815"/>
                </a:lnTo>
                <a:cubicBezTo>
                  <a:pt x="535348" y="107497"/>
                  <a:pt x="535993" y="111178"/>
                  <a:pt x="535993" y="115044"/>
                </a:cubicBezTo>
                <a:cubicBezTo>
                  <a:pt x="535993" y="115872"/>
                  <a:pt x="535809" y="116700"/>
                  <a:pt x="535717" y="117621"/>
                </a:cubicBezTo>
                <a:lnTo>
                  <a:pt x="521153" y="117621"/>
                </a:lnTo>
                <a:cubicBezTo>
                  <a:pt x="490828" y="117621"/>
                  <a:pt x="466126" y="142286"/>
                  <a:pt x="466126" y="172565"/>
                </a:cubicBezTo>
                <a:lnTo>
                  <a:pt x="466126" y="229719"/>
                </a:lnTo>
                <a:lnTo>
                  <a:pt x="466126" y="242604"/>
                </a:lnTo>
                <a:cubicBezTo>
                  <a:pt x="462715" y="237726"/>
                  <a:pt x="458383" y="233493"/>
                  <a:pt x="453590" y="229995"/>
                </a:cubicBezTo>
                <a:cubicBezTo>
                  <a:pt x="444465" y="223369"/>
                  <a:pt x="433404" y="219319"/>
                  <a:pt x="421330" y="219319"/>
                </a:cubicBezTo>
                <a:lnTo>
                  <a:pt x="411928" y="219319"/>
                </a:lnTo>
                <a:cubicBezTo>
                  <a:pt x="411375" y="217755"/>
                  <a:pt x="410914" y="216098"/>
                  <a:pt x="410914" y="214257"/>
                </a:cubicBezTo>
                <a:lnTo>
                  <a:pt x="410914" y="198059"/>
                </a:lnTo>
                <a:cubicBezTo>
                  <a:pt x="403817" y="195114"/>
                  <a:pt x="397457" y="191064"/>
                  <a:pt x="391373" y="186463"/>
                </a:cubicBezTo>
                <a:lnTo>
                  <a:pt x="377086" y="194746"/>
                </a:lnTo>
                <a:cubicBezTo>
                  <a:pt x="373492" y="196863"/>
                  <a:pt x="369160" y="197415"/>
                  <a:pt x="365104" y="196310"/>
                </a:cubicBezTo>
                <a:cubicBezTo>
                  <a:pt x="361140" y="195206"/>
                  <a:pt x="357638" y="192629"/>
                  <a:pt x="355610" y="189040"/>
                </a:cubicBezTo>
                <a:lnTo>
                  <a:pt x="336530" y="155999"/>
                </a:lnTo>
                <a:cubicBezTo>
                  <a:pt x="332198" y="148452"/>
                  <a:pt x="334687" y="138881"/>
                  <a:pt x="342245" y="134463"/>
                </a:cubicBezTo>
                <a:lnTo>
                  <a:pt x="356716" y="126180"/>
                </a:lnTo>
                <a:cubicBezTo>
                  <a:pt x="356163" y="122498"/>
                  <a:pt x="355518" y="118817"/>
                  <a:pt x="355518" y="115044"/>
                </a:cubicBezTo>
                <a:cubicBezTo>
                  <a:pt x="355518" y="111178"/>
                  <a:pt x="356163" y="107497"/>
                  <a:pt x="356716" y="103815"/>
                </a:cubicBezTo>
                <a:lnTo>
                  <a:pt x="342245" y="95440"/>
                </a:lnTo>
                <a:cubicBezTo>
                  <a:pt x="334687" y="91115"/>
                  <a:pt x="332198" y="81543"/>
                  <a:pt x="336530" y="73996"/>
                </a:cubicBezTo>
                <a:lnTo>
                  <a:pt x="355610" y="40956"/>
                </a:lnTo>
                <a:cubicBezTo>
                  <a:pt x="357638" y="37366"/>
                  <a:pt x="361140" y="34789"/>
                  <a:pt x="365104" y="33685"/>
                </a:cubicBezTo>
                <a:cubicBezTo>
                  <a:pt x="369160" y="32580"/>
                  <a:pt x="373492" y="33133"/>
                  <a:pt x="377086" y="35249"/>
                </a:cubicBezTo>
                <a:lnTo>
                  <a:pt x="391373" y="43533"/>
                </a:lnTo>
                <a:cubicBezTo>
                  <a:pt x="397457" y="38931"/>
                  <a:pt x="403817" y="34881"/>
                  <a:pt x="410914" y="31936"/>
                </a:cubicBezTo>
                <a:lnTo>
                  <a:pt x="410914" y="15738"/>
                </a:lnTo>
                <a:cubicBezTo>
                  <a:pt x="410914" y="7087"/>
                  <a:pt x="418011" y="0"/>
                  <a:pt x="426676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233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5267" name="组合 5266"/>
          <p:cNvGrpSpPr/>
          <p:nvPr/>
        </p:nvGrpSpPr>
        <p:grpSpPr>
          <a:xfrm>
            <a:off x="288221" y="1789633"/>
            <a:ext cx="7326848" cy="1244888"/>
            <a:chOff x="459671" y="1688033"/>
            <a:chExt cx="7326848" cy="1244888"/>
          </a:xfrm>
        </p:grpSpPr>
        <p:sp>
          <p:nvSpPr>
            <p:cNvPr id="5203" name="矩形: 圆角 71"/>
            <p:cNvSpPr/>
            <p:nvPr/>
          </p:nvSpPr>
          <p:spPr>
            <a:xfrm rot="16200000" flipH="1">
              <a:off x="285776" y="1861928"/>
              <a:ext cx="1244887" cy="897097"/>
            </a:xfrm>
            <a:prstGeom prst="round2SameRect">
              <a:avLst>
                <a:gd name="adj1" fmla="val 12439"/>
                <a:gd name="adj2" fmla="val 0"/>
              </a:avLst>
            </a:prstGeom>
            <a:blipFill>
              <a:blip r:embed="rId4"/>
              <a:stretch>
                <a:fillRect l="-9562" t="-314891" r="-82814" b="-128686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601" tIns="43800" rIns="87601" bIns="43800" rtlCol="0" anchor="ctr"/>
            <a:lstStyle/>
            <a:p>
              <a:pPr algn="ctr"/>
              <a:endParaRPr lang="zh-CN" altLang="en-US" sz="1725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204" name="矩形: 圆角 71"/>
            <p:cNvSpPr/>
            <p:nvPr/>
          </p:nvSpPr>
          <p:spPr>
            <a:xfrm rot="16200000" flipH="1">
              <a:off x="3524988" y="-1328609"/>
              <a:ext cx="1244887" cy="7278174"/>
            </a:xfrm>
            <a:prstGeom prst="round2SameRect">
              <a:avLst>
                <a:gd name="adj1" fmla="val 8192"/>
                <a:gd name="adj2" fmla="val 0"/>
              </a:avLst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accent1"/>
                  </a:gs>
                  <a:gs pos="76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601" tIns="43800" rIns="87601" bIns="43800" rtlCol="0" anchor="ctr"/>
            <a:lstStyle/>
            <a:p>
              <a:pPr algn="ctr"/>
              <a:endParaRPr lang="zh-CN" altLang="en-US" sz="1725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138328" y="1896206"/>
            <a:ext cx="2308324" cy="3438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仿宋_GB2312" panose="02010609030101010101" pitchFamily="49" charset="-122"/>
              </a:defRPr>
            </a:lvl1pPr>
          </a:lstStyle>
          <a:p>
            <a:r>
              <a:rPr lang="zh-CN" altLang="en-US" sz="2000">
                <a:cs typeface="思源黑体 CN Normal" panose="020B0400000000000000" pitchFamily="34" charset="-122"/>
              </a:rPr>
              <a:t>专业建设定位与目标</a:t>
            </a:r>
          </a:p>
        </p:txBody>
      </p:sp>
      <p:grpSp>
        <p:nvGrpSpPr>
          <p:cNvPr id="5296" name="组合 5295"/>
          <p:cNvGrpSpPr/>
          <p:nvPr/>
        </p:nvGrpSpPr>
        <p:grpSpPr>
          <a:xfrm>
            <a:off x="535265" y="1914691"/>
            <a:ext cx="447834" cy="447834"/>
            <a:chOff x="742304" y="1924524"/>
            <a:chExt cx="354789" cy="354790"/>
          </a:xfrm>
        </p:grpSpPr>
        <p:grpSp>
          <p:nvGrpSpPr>
            <p:cNvPr id="5211" name="组合 5210"/>
            <p:cNvGrpSpPr/>
            <p:nvPr/>
          </p:nvGrpSpPr>
          <p:grpSpPr>
            <a:xfrm>
              <a:off x="742304" y="1924524"/>
              <a:ext cx="354789" cy="354790"/>
              <a:chOff x="5404026" y="3190348"/>
              <a:chExt cx="951277" cy="951277"/>
            </a:xfrm>
          </p:grpSpPr>
          <p:sp>
            <p:nvSpPr>
              <p:cNvPr id="5216" name="Oval 76+"/>
              <p:cNvSpPr/>
              <p:nvPr/>
            </p:nvSpPr>
            <p:spPr bwMode="auto">
              <a:xfrm>
                <a:off x="5404026" y="3190348"/>
                <a:ext cx="951277" cy="95127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alpha val="56000"/>
                    </a:schemeClr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  <a:tileRect/>
              </a:gradFill>
              <a:ln w="6032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000">
                        <a:srgbClr val="FFDC8A">
                          <a:lumMod val="31000"/>
                          <a:lumOff val="69000"/>
                        </a:srgbClr>
                      </a:gs>
                      <a:gs pos="100000">
                        <a:srgbClr val="FFDC8A">
                          <a:lumMod val="58000"/>
                          <a:lumOff val="42000"/>
                        </a:srgbClr>
                      </a:gs>
                      <a:gs pos="53000">
                        <a:srgbClr val="FFDC8A">
                          <a:lumMod val="58000"/>
                          <a:lumOff val="42000"/>
                        </a:srgbClr>
                      </a:gs>
                      <a:gs pos="70000">
                        <a:srgbClr val="FFDC8A"/>
                      </a:gs>
                      <a:gs pos="26000">
                        <a:srgbClr val="FFDC8A">
                          <a:lumMod val="100000"/>
                        </a:srgbClr>
                      </a:gs>
                    </a:gsLst>
                    <a:lin ang="1200000" scaled="0"/>
                  </a:grad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5217" name="椭圆 5216"/>
              <p:cNvSpPr/>
              <p:nvPr/>
            </p:nvSpPr>
            <p:spPr bwMode="auto">
              <a:xfrm>
                <a:off x="5532824" y="3319146"/>
                <a:ext cx="693678" cy="693678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1"/>
                  </a:gs>
                  <a:gs pos="6000">
                    <a:schemeClr val="accent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 cap="flat" cmpd="sng" algn="ctr">
                <a:gradFill flip="none" rotWithShape="1">
                  <a:gsLst>
                    <a:gs pos="5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444500" dist="190500" dir="5400000" sx="85000" sy="85000" algn="t" rotWithShape="0">
                  <a:schemeClr val="accent1">
                    <a:lumMod val="50000"/>
                    <a:alpha val="3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000">
                        <a:srgbClr val="FFDC8A">
                          <a:lumMod val="31000"/>
                          <a:lumOff val="69000"/>
                        </a:srgbClr>
                      </a:gs>
                      <a:gs pos="100000">
                        <a:srgbClr val="FFDC8A">
                          <a:lumMod val="58000"/>
                          <a:lumOff val="42000"/>
                        </a:srgbClr>
                      </a:gs>
                      <a:gs pos="53000">
                        <a:srgbClr val="FFDC8A">
                          <a:lumMod val="58000"/>
                          <a:lumOff val="42000"/>
                        </a:srgbClr>
                      </a:gs>
                      <a:gs pos="70000">
                        <a:srgbClr val="FFDC8A"/>
                      </a:gs>
                      <a:gs pos="26000">
                        <a:srgbClr val="FFDC8A">
                          <a:lumMod val="100000"/>
                        </a:srgbClr>
                      </a:gs>
                    </a:gsLst>
                    <a:lin ang="1200000" scaled="0"/>
                  </a:grad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5219" name="Oval 79-mask"/>
              <p:cNvSpPr/>
              <p:nvPr/>
            </p:nvSpPr>
            <p:spPr bwMode="auto">
              <a:xfrm>
                <a:off x="5474844" y="3261162"/>
                <a:ext cx="809646" cy="809641"/>
              </a:xfrm>
              <a:prstGeom prst="ellipse">
                <a:avLst/>
              </a:prstGeom>
              <a:noFill/>
              <a:ln w="6350" cap="flat" cmpd="sng" algn="ctr">
                <a:gradFill>
                  <a:gsLst>
                    <a:gs pos="34000">
                      <a:schemeClr val="accent3">
                        <a:alpha val="0"/>
                      </a:schemeClr>
                    </a:gs>
                    <a:gs pos="100000">
                      <a:schemeClr val="accent3">
                        <a:alpha val="0"/>
                      </a:schemeClr>
                    </a:gs>
                    <a:gs pos="67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000">
                        <a:srgbClr val="FFDC8A">
                          <a:lumMod val="31000"/>
                          <a:lumOff val="69000"/>
                        </a:srgbClr>
                      </a:gs>
                      <a:gs pos="100000">
                        <a:srgbClr val="FFDC8A">
                          <a:lumMod val="58000"/>
                          <a:lumOff val="42000"/>
                        </a:srgbClr>
                      </a:gs>
                      <a:gs pos="53000">
                        <a:srgbClr val="FFDC8A">
                          <a:lumMod val="58000"/>
                          <a:lumOff val="42000"/>
                        </a:srgbClr>
                      </a:gs>
                      <a:gs pos="70000">
                        <a:srgbClr val="FFDC8A"/>
                      </a:gs>
                      <a:gs pos="26000">
                        <a:srgbClr val="FFDC8A">
                          <a:lumMod val="100000"/>
                        </a:srgbClr>
                      </a:gs>
                    </a:gsLst>
                    <a:lin ang="1200000" scaled="0"/>
                  </a:grad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+mj-ea"/>
                  <a:ea typeface="+mj-ea"/>
                  <a:cs typeface="+mn-cs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5294" name="图形 63"/>
            <p:cNvSpPr/>
            <p:nvPr/>
          </p:nvSpPr>
          <p:spPr>
            <a:xfrm>
              <a:off x="856043" y="2030838"/>
              <a:ext cx="144082" cy="143812"/>
            </a:xfrm>
            <a:custGeom>
              <a:avLst/>
              <a:gdLst>
                <a:gd name="connsiteX0" fmla="*/ 602275 w 602487"/>
                <a:gd name="connsiteY0" fmla="*/ 602275 w 602487"/>
                <a:gd name="connsiteX1" fmla="*/ 602275 w 602487"/>
                <a:gd name="connsiteY1" fmla="*/ 602275 w 602487"/>
                <a:gd name="connsiteX2" fmla="*/ 602275 w 602487"/>
                <a:gd name="connsiteY2" fmla="*/ 602275 w 602487"/>
                <a:gd name="connsiteX3" fmla="*/ 602275 w 602487"/>
                <a:gd name="connsiteY3" fmla="*/ 602275 w 602487"/>
                <a:gd name="connsiteX4" fmla="*/ 602275 w 602487"/>
                <a:gd name="connsiteY4" fmla="*/ 602275 w 602487"/>
                <a:gd name="connsiteX5" fmla="*/ 602275 w 602487"/>
                <a:gd name="connsiteY5" fmla="*/ 602275 w 602487"/>
                <a:gd name="connsiteX6" fmla="*/ 602275 w 602487"/>
                <a:gd name="connsiteY6" fmla="*/ 602275 w 602487"/>
                <a:gd name="connsiteX7" fmla="*/ 602275 w 602487"/>
                <a:gd name="connsiteY7" fmla="*/ 602275 w 602487"/>
                <a:gd name="connsiteX8" fmla="*/ 602275 w 602487"/>
                <a:gd name="connsiteY8" fmla="*/ 602275 w 602487"/>
                <a:gd name="connsiteX9" fmla="*/ 602275 w 602487"/>
                <a:gd name="connsiteY9" fmla="*/ 602275 w 602487"/>
                <a:gd name="connsiteX10" fmla="*/ 602275 w 602487"/>
                <a:gd name="connsiteY10" fmla="*/ 602275 w 602487"/>
                <a:gd name="connsiteX11" fmla="*/ 602275 w 602487"/>
                <a:gd name="connsiteY11" fmla="*/ 602275 w 602487"/>
                <a:gd name="connsiteX12" fmla="*/ 602275 w 602487"/>
                <a:gd name="connsiteY12" fmla="*/ 602275 w 602487"/>
                <a:gd name="connsiteX13" fmla="*/ 602275 w 602487"/>
                <a:gd name="connsiteY13" fmla="*/ 602275 w 602487"/>
                <a:gd name="connsiteX14" fmla="*/ 602275 w 602487"/>
                <a:gd name="connsiteY14" fmla="*/ 602275 w 602487"/>
                <a:gd name="connsiteX15" fmla="*/ 602275 w 602487"/>
                <a:gd name="connsiteY15" fmla="*/ 602275 w 602487"/>
                <a:gd name="connsiteX16" fmla="*/ 602275 w 602487"/>
                <a:gd name="connsiteY16" fmla="*/ 602275 w 602487"/>
                <a:gd name="connsiteX17" fmla="*/ 602275 w 602487"/>
                <a:gd name="connsiteY17" fmla="*/ 602275 w 602487"/>
                <a:gd name="connsiteX18" fmla="*/ 602275 w 602487"/>
                <a:gd name="connsiteY18" fmla="*/ 602275 w 602487"/>
                <a:gd name="connsiteX19" fmla="*/ 602275 w 602487"/>
                <a:gd name="connsiteY19" fmla="*/ 602275 w 602487"/>
                <a:gd name="connsiteX20" fmla="*/ 602275 w 602487"/>
                <a:gd name="connsiteY20" fmla="*/ 602275 w 602487"/>
                <a:gd name="connsiteX21" fmla="*/ 602275 w 602487"/>
                <a:gd name="connsiteY21" fmla="*/ 602275 w 602487"/>
                <a:gd name="connsiteX22" fmla="*/ 602275 w 602487"/>
                <a:gd name="connsiteY22" fmla="*/ 602275 w 602487"/>
                <a:gd name="connsiteX23" fmla="*/ 602275 w 602487"/>
                <a:gd name="connsiteY23" fmla="*/ 602275 w 602487"/>
                <a:gd name="connsiteX24" fmla="*/ 602275 w 602487"/>
                <a:gd name="connsiteY24" fmla="*/ 602275 w 602487"/>
                <a:gd name="connsiteX25" fmla="*/ 602275 w 602487"/>
                <a:gd name="connsiteY25" fmla="*/ 602275 w 602487"/>
                <a:gd name="connsiteX26" fmla="*/ 602275 w 602487"/>
                <a:gd name="connsiteY26" fmla="*/ 602275 w 602487"/>
                <a:gd name="connsiteX27" fmla="*/ 602275 w 602487"/>
                <a:gd name="connsiteY27" fmla="*/ 602275 w 602487"/>
                <a:gd name="connsiteX28" fmla="*/ 602275 w 602487"/>
                <a:gd name="connsiteY28" fmla="*/ 602275 w 602487"/>
                <a:gd name="connsiteX29" fmla="*/ 602275 w 602487"/>
                <a:gd name="connsiteY29" fmla="*/ 602275 w 602487"/>
                <a:gd name="connsiteX30" fmla="*/ 602275 w 602487"/>
                <a:gd name="connsiteY30" fmla="*/ 602275 w 602487"/>
                <a:gd name="connsiteX31" fmla="*/ 602275 w 602487"/>
                <a:gd name="connsiteY31" fmla="*/ 602275 w 602487"/>
                <a:gd name="connsiteX32" fmla="*/ 602275 w 602487"/>
                <a:gd name="connsiteY32" fmla="*/ 602275 w 602487"/>
                <a:gd name="connsiteX33" fmla="*/ 602275 w 602487"/>
                <a:gd name="connsiteY33" fmla="*/ 602275 w 602487"/>
                <a:gd name="connsiteX34" fmla="*/ 602275 w 602487"/>
                <a:gd name="connsiteY34" fmla="*/ 602275 w 602487"/>
                <a:gd name="connsiteX35" fmla="*/ 602275 w 602487"/>
                <a:gd name="connsiteY35" fmla="*/ 602275 w 602487"/>
                <a:gd name="connsiteX36" fmla="*/ 602275 w 602487"/>
                <a:gd name="connsiteY36" fmla="*/ 602275 w 602487"/>
                <a:gd name="connsiteX37" fmla="*/ 602275 w 602487"/>
                <a:gd name="connsiteY37" fmla="*/ 602275 w 602487"/>
                <a:gd name="connsiteX38" fmla="*/ 602275 w 602487"/>
                <a:gd name="connsiteY38" fmla="*/ 602275 w 602487"/>
                <a:gd name="connsiteX39" fmla="*/ 602275 w 602487"/>
                <a:gd name="connsiteY39" fmla="*/ 602275 w 602487"/>
                <a:gd name="connsiteX40" fmla="*/ 602275 w 602487"/>
                <a:gd name="connsiteY40" fmla="*/ 602275 w 602487"/>
                <a:gd name="connsiteX41" fmla="*/ 602275 w 602487"/>
                <a:gd name="connsiteY41" fmla="*/ 602275 w 602487"/>
                <a:gd name="connsiteX42" fmla="*/ 602275 w 602487"/>
                <a:gd name="connsiteY42" fmla="*/ 602275 w 602487"/>
                <a:gd name="connsiteX43" fmla="*/ 602275 w 602487"/>
                <a:gd name="connsiteY43" fmla="*/ 602275 w 602487"/>
                <a:gd name="connsiteX44" fmla="*/ 602275 w 602487"/>
                <a:gd name="connsiteY44" fmla="*/ 602275 w 602487"/>
                <a:gd name="connsiteX45" fmla="*/ 602275 w 602487"/>
                <a:gd name="connsiteY45" fmla="*/ 602275 w 602487"/>
                <a:gd name="connsiteX46" fmla="*/ 602275 w 602487"/>
                <a:gd name="connsiteY46" fmla="*/ 602275 w 602487"/>
                <a:gd name="connsiteX47" fmla="*/ 602275 w 602487"/>
                <a:gd name="connsiteY47" fmla="*/ 602275 w 602487"/>
                <a:gd name="connsiteX48" fmla="*/ 602275 w 602487"/>
                <a:gd name="connsiteY48" fmla="*/ 602275 w 602487"/>
                <a:gd name="connsiteX49" fmla="*/ 602275 w 602487"/>
                <a:gd name="connsiteY49" fmla="*/ 602275 w 602487"/>
                <a:gd name="connsiteX50" fmla="*/ 602275 w 602487"/>
                <a:gd name="connsiteY50" fmla="*/ 602275 w 602487"/>
                <a:gd name="connsiteX51" fmla="*/ 602275 w 602487"/>
                <a:gd name="connsiteY51" fmla="*/ 602275 w 602487"/>
                <a:gd name="connsiteX52" fmla="*/ 602275 w 602487"/>
                <a:gd name="connsiteY52" fmla="*/ 602275 w 602487"/>
                <a:gd name="connsiteX53" fmla="*/ 602275 w 602487"/>
                <a:gd name="connsiteY53" fmla="*/ 602275 w 602487"/>
                <a:gd name="connsiteX54" fmla="*/ 602275 w 602487"/>
                <a:gd name="connsiteY54" fmla="*/ 602275 w 602487"/>
                <a:gd name="connsiteX55" fmla="*/ 602275 w 602487"/>
                <a:gd name="connsiteY55" fmla="*/ 602275 w 602487"/>
                <a:gd name="connsiteX56" fmla="*/ 602275 w 602487"/>
                <a:gd name="connsiteY56" fmla="*/ 602275 w 602487"/>
                <a:gd name="connsiteX57" fmla="*/ 602275 w 602487"/>
                <a:gd name="connsiteY57" fmla="*/ 602275 w 602487"/>
                <a:gd name="connsiteX58" fmla="*/ 602275 w 602487"/>
                <a:gd name="connsiteY58" fmla="*/ 602275 w 602487"/>
                <a:gd name="connsiteX59" fmla="*/ 602275 w 602487"/>
                <a:gd name="connsiteY59" fmla="*/ 602275 w 602487"/>
                <a:gd name="connsiteX60" fmla="*/ 602275 w 602487"/>
                <a:gd name="connsiteY60" fmla="*/ 602275 w 60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1358" h="600230">
                  <a:moveTo>
                    <a:pt x="278663" y="227291"/>
                  </a:moveTo>
                  <a:cubicBezTo>
                    <a:pt x="293916" y="227291"/>
                    <a:pt x="308191" y="231392"/>
                    <a:pt x="321097" y="237836"/>
                  </a:cubicBezTo>
                  <a:lnTo>
                    <a:pt x="278077" y="280600"/>
                  </a:lnTo>
                  <a:cubicBezTo>
                    <a:pt x="255393" y="280991"/>
                    <a:pt x="237207" y="299346"/>
                    <a:pt x="237207" y="321998"/>
                  </a:cubicBezTo>
                  <a:cubicBezTo>
                    <a:pt x="237207" y="344845"/>
                    <a:pt x="255784" y="363591"/>
                    <a:pt x="278663" y="363591"/>
                  </a:cubicBezTo>
                  <a:cubicBezTo>
                    <a:pt x="301347" y="363591"/>
                    <a:pt x="319728" y="345235"/>
                    <a:pt x="320119" y="322779"/>
                  </a:cubicBezTo>
                  <a:lnTo>
                    <a:pt x="363139" y="279819"/>
                  </a:lnTo>
                  <a:cubicBezTo>
                    <a:pt x="369592" y="292512"/>
                    <a:pt x="373503" y="306767"/>
                    <a:pt x="373503" y="321998"/>
                  </a:cubicBezTo>
                  <a:cubicBezTo>
                    <a:pt x="373503" y="374331"/>
                    <a:pt x="331070" y="416900"/>
                    <a:pt x="278663" y="416900"/>
                  </a:cubicBezTo>
                  <a:cubicBezTo>
                    <a:pt x="226452" y="416900"/>
                    <a:pt x="183823" y="374331"/>
                    <a:pt x="183823" y="321998"/>
                  </a:cubicBezTo>
                  <a:cubicBezTo>
                    <a:pt x="183823" y="269860"/>
                    <a:pt x="226452" y="227291"/>
                    <a:pt x="278663" y="227291"/>
                  </a:cubicBezTo>
                  <a:close/>
                  <a:moveTo>
                    <a:pt x="278663" y="135486"/>
                  </a:moveTo>
                  <a:cubicBezTo>
                    <a:pt x="319541" y="135486"/>
                    <a:pt x="357094" y="148766"/>
                    <a:pt x="387996" y="171031"/>
                  </a:cubicBezTo>
                  <a:lnTo>
                    <a:pt x="349466" y="209310"/>
                  </a:lnTo>
                  <a:cubicBezTo>
                    <a:pt x="328929" y="196420"/>
                    <a:pt x="304676" y="188803"/>
                    <a:pt x="278663" y="188803"/>
                  </a:cubicBezTo>
                  <a:cubicBezTo>
                    <a:pt x="205121" y="188803"/>
                    <a:pt x="145271" y="248566"/>
                    <a:pt x="145271" y="321999"/>
                  </a:cubicBezTo>
                  <a:cubicBezTo>
                    <a:pt x="145271" y="395432"/>
                    <a:pt x="205121" y="455390"/>
                    <a:pt x="278663" y="455390"/>
                  </a:cubicBezTo>
                  <a:cubicBezTo>
                    <a:pt x="352204" y="455390"/>
                    <a:pt x="412249" y="395627"/>
                    <a:pt x="412249" y="321999"/>
                  </a:cubicBezTo>
                  <a:cubicBezTo>
                    <a:pt x="412249" y="296024"/>
                    <a:pt x="404621" y="271806"/>
                    <a:pt x="391517" y="251300"/>
                  </a:cubicBezTo>
                  <a:lnTo>
                    <a:pt x="430048" y="213021"/>
                  </a:lnTo>
                  <a:cubicBezTo>
                    <a:pt x="452345" y="243683"/>
                    <a:pt x="465449" y="281376"/>
                    <a:pt x="465449" y="321999"/>
                  </a:cubicBezTo>
                  <a:cubicBezTo>
                    <a:pt x="465449" y="424923"/>
                    <a:pt x="381738" y="508707"/>
                    <a:pt x="278663" y="508707"/>
                  </a:cubicBezTo>
                  <a:cubicBezTo>
                    <a:pt x="175587" y="508707"/>
                    <a:pt x="91876" y="424923"/>
                    <a:pt x="91876" y="321999"/>
                  </a:cubicBezTo>
                  <a:cubicBezTo>
                    <a:pt x="91876" y="219270"/>
                    <a:pt x="175587" y="135486"/>
                    <a:pt x="278663" y="135486"/>
                  </a:cubicBezTo>
                  <a:close/>
                  <a:moveTo>
                    <a:pt x="278671" y="43751"/>
                  </a:moveTo>
                  <a:cubicBezTo>
                    <a:pt x="344770" y="43751"/>
                    <a:pt x="405588" y="66986"/>
                    <a:pt x="453500" y="105647"/>
                  </a:cubicBezTo>
                  <a:lnTo>
                    <a:pt x="415366" y="143527"/>
                  </a:lnTo>
                  <a:cubicBezTo>
                    <a:pt x="377428" y="114629"/>
                    <a:pt x="330103" y="97056"/>
                    <a:pt x="278671" y="97056"/>
                  </a:cubicBezTo>
                  <a:cubicBezTo>
                    <a:pt x="154491" y="97056"/>
                    <a:pt x="53387" y="198003"/>
                    <a:pt x="53387" y="321991"/>
                  </a:cubicBezTo>
                  <a:cubicBezTo>
                    <a:pt x="53387" y="446173"/>
                    <a:pt x="154491" y="547120"/>
                    <a:pt x="278671" y="547120"/>
                  </a:cubicBezTo>
                  <a:cubicBezTo>
                    <a:pt x="403046" y="547120"/>
                    <a:pt x="504150" y="446173"/>
                    <a:pt x="504150" y="321991"/>
                  </a:cubicBezTo>
                  <a:cubicBezTo>
                    <a:pt x="504150" y="270638"/>
                    <a:pt x="486550" y="223582"/>
                    <a:pt x="457411" y="185507"/>
                  </a:cubicBezTo>
                  <a:lnTo>
                    <a:pt x="495545" y="147627"/>
                  </a:lnTo>
                  <a:cubicBezTo>
                    <a:pt x="534070" y="195269"/>
                    <a:pt x="557537" y="255994"/>
                    <a:pt x="557537" y="321991"/>
                  </a:cubicBezTo>
                  <a:cubicBezTo>
                    <a:pt x="557537" y="475462"/>
                    <a:pt x="432380" y="600230"/>
                    <a:pt x="278671" y="600230"/>
                  </a:cubicBezTo>
                  <a:cubicBezTo>
                    <a:pt x="124962" y="600230"/>
                    <a:pt x="0" y="475462"/>
                    <a:pt x="0" y="321991"/>
                  </a:cubicBezTo>
                  <a:cubicBezTo>
                    <a:pt x="0" y="168519"/>
                    <a:pt x="124962" y="43751"/>
                    <a:pt x="278671" y="43751"/>
                  </a:cubicBezTo>
                  <a:close/>
                  <a:moveTo>
                    <a:pt x="531345" y="0"/>
                  </a:moveTo>
                  <a:cubicBezTo>
                    <a:pt x="541124" y="0"/>
                    <a:pt x="549142" y="8006"/>
                    <a:pt x="549142" y="17770"/>
                  </a:cubicBezTo>
                  <a:lnTo>
                    <a:pt x="549142" y="52138"/>
                  </a:lnTo>
                  <a:lnTo>
                    <a:pt x="583562" y="52138"/>
                  </a:lnTo>
                  <a:cubicBezTo>
                    <a:pt x="593340" y="52138"/>
                    <a:pt x="601358" y="59948"/>
                    <a:pt x="601358" y="69907"/>
                  </a:cubicBezTo>
                  <a:cubicBezTo>
                    <a:pt x="601358" y="79671"/>
                    <a:pt x="593340" y="87677"/>
                    <a:pt x="583562" y="87677"/>
                  </a:cubicBezTo>
                  <a:lnTo>
                    <a:pt x="538777" y="87677"/>
                  </a:lnTo>
                  <a:lnTo>
                    <a:pt x="522936" y="103299"/>
                  </a:lnTo>
                  <a:lnTo>
                    <a:pt x="531150" y="103299"/>
                  </a:lnTo>
                  <a:cubicBezTo>
                    <a:pt x="541124" y="103299"/>
                    <a:pt x="548946" y="111305"/>
                    <a:pt x="548946" y="121069"/>
                  </a:cubicBezTo>
                  <a:cubicBezTo>
                    <a:pt x="548946" y="130832"/>
                    <a:pt x="541124" y="138838"/>
                    <a:pt x="531150" y="138838"/>
                  </a:cubicBezTo>
                  <a:lnTo>
                    <a:pt x="487343" y="138838"/>
                  </a:lnTo>
                  <a:lnTo>
                    <a:pt x="291385" y="334696"/>
                  </a:lnTo>
                  <a:cubicBezTo>
                    <a:pt x="287865" y="338016"/>
                    <a:pt x="283367" y="339773"/>
                    <a:pt x="278673" y="339773"/>
                  </a:cubicBezTo>
                  <a:cubicBezTo>
                    <a:pt x="274175" y="339773"/>
                    <a:pt x="269677" y="338016"/>
                    <a:pt x="266157" y="334696"/>
                  </a:cubicBezTo>
                  <a:cubicBezTo>
                    <a:pt x="259116" y="327666"/>
                    <a:pt x="259116" y="316536"/>
                    <a:pt x="266157" y="309506"/>
                  </a:cubicBezTo>
                  <a:lnTo>
                    <a:pt x="461332" y="114625"/>
                  </a:lnTo>
                  <a:lnTo>
                    <a:pt x="461332" y="69126"/>
                  </a:lnTo>
                  <a:cubicBezTo>
                    <a:pt x="461332" y="59167"/>
                    <a:pt x="469155" y="51356"/>
                    <a:pt x="479129" y="51356"/>
                  </a:cubicBezTo>
                  <a:cubicBezTo>
                    <a:pt x="488907" y="51356"/>
                    <a:pt x="496926" y="59167"/>
                    <a:pt x="496926" y="69126"/>
                  </a:cubicBezTo>
                  <a:lnTo>
                    <a:pt x="496926" y="79085"/>
                  </a:lnTo>
                  <a:lnTo>
                    <a:pt x="513549" y="62487"/>
                  </a:lnTo>
                  <a:lnTo>
                    <a:pt x="513549" y="17770"/>
                  </a:lnTo>
                  <a:cubicBezTo>
                    <a:pt x="513549" y="8006"/>
                    <a:pt x="521567" y="0"/>
                    <a:pt x="531345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23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38328" y="2279562"/>
            <a:ext cx="4348072" cy="571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/>
              <a:t>培养具备全球视野、创新精神和实践能力的国际化人才，建设一流的国际经济与贸易专业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5424402" y="2887891"/>
            <a:ext cx="1953576" cy="123734"/>
            <a:chOff x="4724142" y="1055024"/>
            <a:chExt cx="4637575" cy="45684"/>
          </a:xfrm>
        </p:grpSpPr>
        <p:sp>
          <p:nvSpPr>
            <p:cNvPr id="50" name="Freeform 692"/>
            <p:cNvSpPr/>
            <p:nvPr/>
          </p:nvSpPr>
          <p:spPr bwMode="auto">
            <a:xfrm>
              <a:off x="8130755" y="105540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1" name="Freeform 693"/>
            <p:cNvSpPr/>
            <p:nvPr/>
          </p:nvSpPr>
          <p:spPr bwMode="auto">
            <a:xfrm>
              <a:off x="8130755" y="1055025"/>
              <a:ext cx="181303" cy="635"/>
            </a:xfrm>
            <a:custGeom>
              <a:avLst/>
              <a:gdLst>
                <a:gd name="T0" fmla="*/ 16 w 16"/>
                <a:gd name="T1" fmla="*/ 2 h 2"/>
                <a:gd name="T2" fmla="*/ 16 w 16"/>
                <a:gd name="T3" fmla="*/ 1 h 2"/>
                <a:gd name="T4" fmla="*/ 5 w 16"/>
                <a:gd name="T5" fmla="*/ 1 h 2"/>
                <a:gd name="T6" fmla="*/ 0 w 16"/>
                <a:gd name="T7" fmla="*/ 1 h 2"/>
                <a:gd name="T8" fmla="*/ 16 w 1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16" y="2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8" y="0"/>
                    <a:pt x="5" y="1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5" y="2"/>
                    <a:pt x="11" y="2"/>
                    <a:pt x="16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Freeform 699"/>
            <p:cNvSpPr/>
            <p:nvPr/>
          </p:nvSpPr>
          <p:spPr bwMode="auto">
            <a:xfrm>
              <a:off x="8312061" y="1055024"/>
              <a:ext cx="23858" cy="635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2" y="1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3" name="Freeform 700"/>
            <p:cNvSpPr/>
            <p:nvPr/>
          </p:nvSpPr>
          <p:spPr bwMode="auto">
            <a:xfrm>
              <a:off x="5668832" y="1060739"/>
              <a:ext cx="157448" cy="1524"/>
            </a:xfrm>
            <a:custGeom>
              <a:avLst/>
              <a:gdLst>
                <a:gd name="T0" fmla="*/ 14 w 14"/>
                <a:gd name="T1" fmla="*/ 5 h 5"/>
                <a:gd name="T2" fmla="*/ 14 w 14"/>
                <a:gd name="T3" fmla="*/ 4 h 5"/>
                <a:gd name="T4" fmla="*/ 5 w 14"/>
                <a:gd name="T5" fmla="*/ 2 h 5"/>
                <a:gd name="T6" fmla="*/ 6 w 14"/>
                <a:gd name="T7" fmla="*/ 1 h 5"/>
                <a:gd name="T8" fmla="*/ 0 w 14"/>
                <a:gd name="T9" fmla="*/ 0 h 5"/>
                <a:gd name="T10" fmla="*/ 1 w 14"/>
                <a:gd name="T11" fmla="*/ 2 h 5"/>
                <a:gd name="T12" fmla="*/ 14 w 1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1" y="3"/>
                    <a:pt x="7" y="5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3"/>
                    <a:pt x="9" y="5"/>
                    <a:pt x="14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5" name="Freeform 702"/>
            <p:cNvSpPr/>
            <p:nvPr/>
          </p:nvSpPr>
          <p:spPr bwMode="auto">
            <a:xfrm>
              <a:off x="9147013" y="1068613"/>
              <a:ext cx="214704" cy="508"/>
            </a:xfrm>
            <a:custGeom>
              <a:avLst/>
              <a:gdLst>
                <a:gd name="T0" fmla="*/ 2 w 45"/>
                <a:gd name="T1" fmla="*/ 0 h 4"/>
                <a:gd name="T2" fmla="*/ 0 w 45"/>
                <a:gd name="T3" fmla="*/ 0 h 4"/>
                <a:gd name="T4" fmla="*/ 45 w 45"/>
                <a:gd name="T5" fmla="*/ 4 h 4"/>
                <a:gd name="T6" fmla="*/ 2 w 4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">
                  <a:moveTo>
                    <a:pt x="2" y="0"/>
                  </a:moveTo>
                  <a:lnTo>
                    <a:pt x="0" y="0"/>
                  </a:lnTo>
                  <a:lnTo>
                    <a:pt x="45" y="4"/>
                  </a:lnTo>
                  <a:lnTo>
                    <a:pt x="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6" name="Freeform 703"/>
            <p:cNvSpPr/>
            <p:nvPr/>
          </p:nvSpPr>
          <p:spPr bwMode="auto">
            <a:xfrm>
              <a:off x="5153545" y="1060739"/>
              <a:ext cx="66797" cy="381"/>
            </a:xfrm>
            <a:custGeom>
              <a:avLst/>
              <a:gdLst>
                <a:gd name="T0" fmla="*/ 4 w 14"/>
                <a:gd name="T1" fmla="*/ 0 h 3"/>
                <a:gd name="T2" fmla="*/ 0 w 14"/>
                <a:gd name="T3" fmla="*/ 3 h 3"/>
                <a:gd name="T4" fmla="*/ 14 w 14"/>
                <a:gd name="T5" fmla="*/ 3 h 3"/>
                <a:gd name="T6" fmla="*/ 4 w 1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">
                  <a:moveTo>
                    <a:pt x="4" y="0"/>
                  </a:moveTo>
                  <a:lnTo>
                    <a:pt x="0" y="3"/>
                  </a:lnTo>
                  <a:lnTo>
                    <a:pt x="14" y="3"/>
                  </a:lnTo>
                  <a:lnTo>
                    <a:pt x="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197" name="Freeform 704"/>
            <p:cNvSpPr/>
            <p:nvPr/>
          </p:nvSpPr>
          <p:spPr bwMode="auto">
            <a:xfrm>
              <a:off x="5239428" y="1060485"/>
              <a:ext cx="171760" cy="1524"/>
            </a:xfrm>
            <a:custGeom>
              <a:avLst/>
              <a:gdLst>
                <a:gd name="T0" fmla="*/ 15 w 15"/>
                <a:gd name="T1" fmla="*/ 5 h 5"/>
                <a:gd name="T2" fmla="*/ 9 w 15"/>
                <a:gd name="T3" fmla="*/ 4 h 5"/>
                <a:gd name="T4" fmla="*/ 0 w 15"/>
                <a:gd name="T5" fmla="*/ 3 h 5"/>
                <a:gd name="T6" fmla="*/ 15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5" y="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1" y="0"/>
                    <a:pt x="0" y="3"/>
                  </a:cubicBezTo>
                  <a:cubicBezTo>
                    <a:pt x="5" y="3"/>
                    <a:pt x="10" y="5"/>
                    <a:pt x="1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01" name="Freeform 705"/>
            <p:cNvSpPr/>
            <p:nvPr/>
          </p:nvSpPr>
          <p:spPr bwMode="auto">
            <a:xfrm>
              <a:off x="5444587" y="1061629"/>
              <a:ext cx="57253" cy="0"/>
            </a:xfrm>
            <a:custGeom>
              <a:avLst/>
              <a:gdLst>
                <a:gd name="T0" fmla="*/ 5 w 12"/>
                <a:gd name="T1" fmla="*/ 0 w 12"/>
                <a:gd name="T2" fmla="*/ 12 w 12"/>
                <a:gd name="T3" fmla="*/ 5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5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02" name="Freeform 706"/>
            <p:cNvSpPr/>
            <p:nvPr/>
          </p:nvSpPr>
          <p:spPr bwMode="auto">
            <a:xfrm>
              <a:off x="5115378" y="1063788"/>
              <a:ext cx="47710" cy="254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0"/>
                    <a:pt x="3" y="1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05" name="Freeform 707"/>
            <p:cNvSpPr/>
            <p:nvPr/>
          </p:nvSpPr>
          <p:spPr bwMode="auto">
            <a:xfrm>
              <a:off x="4724142" y="1072801"/>
              <a:ext cx="9543" cy="254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06" name="Freeform 708"/>
            <p:cNvSpPr/>
            <p:nvPr/>
          </p:nvSpPr>
          <p:spPr bwMode="auto">
            <a:xfrm>
              <a:off x="4824334" y="1077625"/>
              <a:ext cx="23858" cy="254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20" name="Freeform 709"/>
            <p:cNvSpPr/>
            <p:nvPr/>
          </p:nvSpPr>
          <p:spPr bwMode="auto">
            <a:xfrm>
              <a:off x="7982847" y="1098581"/>
              <a:ext cx="171760" cy="254"/>
            </a:xfrm>
            <a:custGeom>
              <a:avLst/>
              <a:gdLst>
                <a:gd name="T0" fmla="*/ 0 w 36"/>
                <a:gd name="T1" fmla="*/ 0 h 2"/>
                <a:gd name="T2" fmla="*/ 36 w 36"/>
                <a:gd name="T3" fmla="*/ 2 h 2"/>
                <a:gd name="T4" fmla="*/ 14 w 36"/>
                <a:gd name="T5" fmla="*/ 0 h 2"/>
                <a:gd name="T6" fmla="*/ 0 w 3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36" y="2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21" name="Freeform 710"/>
            <p:cNvSpPr/>
            <p:nvPr/>
          </p:nvSpPr>
          <p:spPr bwMode="auto">
            <a:xfrm>
              <a:off x="8312061" y="1099216"/>
              <a:ext cx="57253" cy="254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1 h 1"/>
                <a:gd name="T4" fmla="*/ 0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23" name="Freeform 711"/>
            <p:cNvSpPr/>
            <p:nvPr/>
          </p:nvSpPr>
          <p:spPr bwMode="auto">
            <a:xfrm>
              <a:off x="7577299" y="1097946"/>
              <a:ext cx="372152" cy="635"/>
            </a:xfrm>
            <a:custGeom>
              <a:avLst/>
              <a:gdLst>
                <a:gd name="T0" fmla="*/ 0 w 33"/>
                <a:gd name="T1" fmla="*/ 0 h 2"/>
                <a:gd name="T2" fmla="*/ 33 w 33"/>
                <a:gd name="T3" fmla="*/ 2 h 2"/>
                <a:gd name="T4" fmla="*/ 0 w 3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">
                  <a:moveTo>
                    <a:pt x="0" y="0"/>
                  </a:moveTo>
                  <a:cubicBezTo>
                    <a:pt x="11" y="2"/>
                    <a:pt x="22" y="1"/>
                    <a:pt x="33" y="2"/>
                  </a:cubicBezTo>
                  <a:cubicBezTo>
                    <a:pt x="23" y="0"/>
                    <a:pt x="12" y="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41" name="Freeform 712"/>
            <p:cNvSpPr/>
            <p:nvPr/>
          </p:nvSpPr>
          <p:spPr bwMode="auto">
            <a:xfrm>
              <a:off x="6751883" y="1096850"/>
              <a:ext cx="725216" cy="1143"/>
            </a:xfrm>
            <a:custGeom>
              <a:avLst/>
              <a:gdLst>
                <a:gd name="T0" fmla="*/ 63 w 64"/>
                <a:gd name="T1" fmla="*/ 4 h 4"/>
                <a:gd name="T2" fmla="*/ 64 w 64"/>
                <a:gd name="T3" fmla="*/ 3 h 4"/>
                <a:gd name="T4" fmla="*/ 3 w 64"/>
                <a:gd name="T5" fmla="*/ 0 h 4"/>
                <a:gd name="T6" fmla="*/ 0 w 64"/>
                <a:gd name="T7" fmla="*/ 2 h 4"/>
                <a:gd name="T8" fmla="*/ 63 w 6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">
                  <a:moveTo>
                    <a:pt x="63" y="4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45" y="3"/>
                    <a:pt x="22" y="1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42" y="3"/>
                    <a:pt x="63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43" name="Freeform 713"/>
            <p:cNvSpPr/>
            <p:nvPr/>
          </p:nvSpPr>
          <p:spPr bwMode="auto">
            <a:xfrm>
              <a:off x="7500962" y="1097808"/>
              <a:ext cx="52484" cy="254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1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44" name="Freeform 714"/>
            <p:cNvSpPr/>
            <p:nvPr/>
          </p:nvSpPr>
          <p:spPr bwMode="auto">
            <a:xfrm>
              <a:off x="8388410" y="1100327"/>
              <a:ext cx="114507" cy="381"/>
            </a:xfrm>
            <a:custGeom>
              <a:avLst/>
              <a:gdLst>
                <a:gd name="T0" fmla="*/ 0 w 10"/>
                <a:gd name="T1" fmla="*/ 0 h 1"/>
                <a:gd name="T2" fmla="*/ 10 w 10"/>
                <a:gd name="T3" fmla="*/ 1 h 1"/>
                <a:gd name="T4" fmla="*/ 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3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5268" name="组合 5267"/>
          <p:cNvGrpSpPr/>
          <p:nvPr/>
        </p:nvGrpSpPr>
        <p:grpSpPr>
          <a:xfrm>
            <a:off x="5920835" y="2302685"/>
            <a:ext cx="1953576" cy="123734"/>
            <a:chOff x="4724142" y="1055024"/>
            <a:chExt cx="4637575" cy="45684"/>
          </a:xfrm>
        </p:grpSpPr>
        <p:sp>
          <p:nvSpPr>
            <p:cNvPr id="5269" name="Freeform 692"/>
            <p:cNvSpPr/>
            <p:nvPr/>
          </p:nvSpPr>
          <p:spPr bwMode="auto">
            <a:xfrm>
              <a:off x="8130755" y="105540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0" name="Freeform 693"/>
            <p:cNvSpPr/>
            <p:nvPr/>
          </p:nvSpPr>
          <p:spPr bwMode="auto">
            <a:xfrm>
              <a:off x="8130755" y="1055025"/>
              <a:ext cx="181303" cy="635"/>
            </a:xfrm>
            <a:custGeom>
              <a:avLst/>
              <a:gdLst>
                <a:gd name="T0" fmla="*/ 16 w 16"/>
                <a:gd name="T1" fmla="*/ 2 h 2"/>
                <a:gd name="T2" fmla="*/ 16 w 16"/>
                <a:gd name="T3" fmla="*/ 1 h 2"/>
                <a:gd name="T4" fmla="*/ 5 w 16"/>
                <a:gd name="T5" fmla="*/ 1 h 2"/>
                <a:gd name="T6" fmla="*/ 0 w 16"/>
                <a:gd name="T7" fmla="*/ 1 h 2"/>
                <a:gd name="T8" fmla="*/ 16 w 1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16" y="2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8" y="0"/>
                    <a:pt x="5" y="1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5" y="2"/>
                    <a:pt x="11" y="2"/>
                    <a:pt x="16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1" name="Freeform 699"/>
            <p:cNvSpPr/>
            <p:nvPr/>
          </p:nvSpPr>
          <p:spPr bwMode="auto">
            <a:xfrm>
              <a:off x="8312061" y="1055024"/>
              <a:ext cx="23858" cy="635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2" y="1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2" name="Freeform 700"/>
            <p:cNvSpPr/>
            <p:nvPr/>
          </p:nvSpPr>
          <p:spPr bwMode="auto">
            <a:xfrm>
              <a:off x="5668832" y="1060739"/>
              <a:ext cx="157448" cy="1524"/>
            </a:xfrm>
            <a:custGeom>
              <a:avLst/>
              <a:gdLst>
                <a:gd name="T0" fmla="*/ 14 w 14"/>
                <a:gd name="T1" fmla="*/ 5 h 5"/>
                <a:gd name="T2" fmla="*/ 14 w 14"/>
                <a:gd name="T3" fmla="*/ 4 h 5"/>
                <a:gd name="T4" fmla="*/ 5 w 14"/>
                <a:gd name="T5" fmla="*/ 2 h 5"/>
                <a:gd name="T6" fmla="*/ 6 w 14"/>
                <a:gd name="T7" fmla="*/ 1 h 5"/>
                <a:gd name="T8" fmla="*/ 0 w 14"/>
                <a:gd name="T9" fmla="*/ 0 h 5"/>
                <a:gd name="T10" fmla="*/ 1 w 14"/>
                <a:gd name="T11" fmla="*/ 2 h 5"/>
                <a:gd name="T12" fmla="*/ 14 w 1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1" y="3"/>
                    <a:pt x="7" y="5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3"/>
                    <a:pt x="9" y="5"/>
                    <a:pt x="14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3" name="Freeform 702"/>
            <p:cNvSpPr/>
            <p:nvPr/>
          </p:nvSpPr>
          <p:spPr bwMode="auto">
            <a:xfrm>
              <a:off x="9147013" y="1068613"/>
              <a:ext cx="214704" cy="508"/>
            </a:xfrm>
            <a:custGeom>
              <a:avLst/>
              <a:gdLst>
                <a:gd name="T0" fmla="*/ 2 w 45"/>
                <a:gd name="T1" fmla="*/ 0 h 4"/>
                <a:gd name="T2" fmla="*/ 0 w 45"/>
                <a:gd name="T3" fmla="*/ 0 h 4"/>
                <a:gd name="T4" fmla="*/ 45 w 45"/>
                <a:gd name="T5" fmla="*/ 4 h 4"/>
                <a:gd name="T6" fmla="*/ 2 w 4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">
                  <a:moveTo>
                    <a:pt x="2" y="0"/>
                  </a:moveTo>
                  <a:lnTo>
                    <a:pt x="0" y="0"/>
                  </a:lnTo>
                  <a:lnTo>
                    <a:pt x="45" y="4"/>
                  </a:lnTo>
                  <a:lnTo>
                    <a:pt x="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4" name="Freeform 703"/>
            <p:cNvSpPr/>
            <p:nvPr/>
          </p:nvSpPr>
          <p:spPr bwMode="auto">
            <a:xfrm>
              <a:off x="5153545" y="1060739"/>
              <a:ext cx="66797" cy="381"/>
            </a:xfrm>
            <a:custGeom>
              <a:avLst/>
              <a:gdLst>
                <a:gd name="T0" fmla="*/ 4 w 14"/>
                <a:gd name="T1" fmla="*/ 0 h 3"/>
                <a:gd name="T2" fmla="*/ 0 w 14"/>
                <a:gd name="T3" fmla="*/ 3 h 3"/>
                <a:gd name="T4" fmla="*/ 14 w 14"/>
                <a:gd name="T5" fmla="*/ 3 h 3"/>
                <a:gd name="T6" fmla="*/ 4 w 1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">
                  <a:moveTo>
                    <a:pt x="4" y="0"/>
                  </a:moveTo>
                  <a:lnTo>
                    <a:pt x="0" y="3"/>
                  </a:lnTo>
                  <a:lnTo>
                    <a:pt x="14" y="3"/>
                  </a:lnTo>
                  <a:lnTo>
                    <a:pt x="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5" name="Freeform 704"/>
            <p:cNvSpPr/>
            <p:nvPr/>
          </p:nvSpPr>
          <p:spPr bwMode="auto">
            <a:xfrm>
              <a:off x="5239428" y="1060485"/>
              <a:ext cx="171760" cy="1524"/>
            </a:xfrm>
            <a:custGeom>
              <a:avLst/>
              <a:gdLst>
                <a:gd name="T0" fmla="*/ 15 w 15"/>
                <a:gd name="T1" fmla="*/ 5 h 5"/>
                <a:gd name="T2" fmla="*/ 9 w 15"/>
                <a:gd name="T3" fmla="*/ 4 h 5"/>
                <a:gd name="T4" fmla="*/ 0 w 15"/>
                <a:gd name="T5" fmla="*/ 3 h 5"/>
                <a:gd name="T6" fmla="*/ 15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5" y="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1" y="0"/>
                    <a:pt x="0" y="3"/>
                  </a:cubicBezTo>
                  <a:cubicBezTo>
                    <a:pt x="5" y="3"/>
                    <a:pt x="10" y="5"/>
                    <a:pt x="1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6" name="Freeform 705"/>
            <p:cNvSpPr/>
            <p:nvPr/>
          </p:nvSpPr>
          <p:spPr bwMode="auto">
            <a:xfrm>
              <a:off x="5444587" y="1061629"/>
              <a:ext cx="57253" cy="0"/>
            </a:xfrm>
            <a:custGeom>
              <a:avLst/>
              <a:gdLst>
                <a:gd name="T0" fmla="*/ 5 w 12"/>
                <a:gd name="T1" fmla="*/ 0 w 12"/>
                <a:gd name="T2" fmla="*/ 12 w 12"/>
                <a:gd name="T3" fmla="*/ 5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5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7" name="Freeform 706"/>
            <p:cNvSpPr/>
            <p:nvPr/>
          </p:nvSpPr>
          <p:spPr bwMode="auto">
            <a:xfrm>
              <a:off x="5115378" y="1063788"/>
              <a:ext cx="47710" cy="254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0"/>
                    <a:pt x="3" y="1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8" name="Freeform 707"/>
            <p:cNvSpPr/>
            <p:nvPr/>
          </p:nvSpPr>
          <p:spPr bwMode="auto">
            <a:xfrm>
              <a:off x="4724142" y="1072801"/>
              <a:ext cx="9543" cy="254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79" name="Freeform 708"/>
            <p:cNvSpPr/>
            <p:nvPr/>
          </p:nvSpPr>
          <p:spPr bwMode="auto">
            <a:xfrm>
              <a:off x="4824334" y="1077625"/>
              <a:ext cx="23858" cy="254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80" name="Freeform 709"/>
            <p:cNvSpPr/>
            <p:nvPr/>
          </p:nvSpPr>
          <p:spPr bwMode="auto">
            <a:xfrm>
              <a:off x="7982847" y="1098581"/>
              <a:ext cx="171760" cy="254"/>
            </a:xfrm>
            <a:custGeom>
              <a:avLst/>
              <a:gdLst>
                <a:gd name="T0" fmla="*/ 0 w 36"/>
                <a:gd name="T1" fmla="*/ 0 h 2"/>
                <a:gd name="T2" fmla="*/ 36 w 36"/>
                <a:gd name="T3" fmla="*/ 2 h 2"/>
                <a:gd name="T4" fmla="*/ 14 w 36"/>
                <a:gd name="T5" fmla="*/ 0 h 2"/>
                <a:gd name="T6" fmla="*/ 0 w 3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36" y="2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81" name="Freeform 710"/>
            <p:cNvSpPr/>
            <p:nvPr/>
          </p:nvSpPr>
          <p:spPr bwMode="auto">
            <a:xfrm>
              <a:off x="8312061" y="1099216"/>
              <a:ext cx="57253" cy="254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1 h 1"/>
                <a:gd name="T4" fmla="*/ 0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82" name="Freeform 711"/>
            <p:cNvSpPr/>
            <p:nvPr/>
          </p:nvSpPr>
          <p:spPr bwMode="auto">
            <a:xfrm>
              <a:off x="7577299" y="1097946"/>
              <a:ext cx="372152" cy="635"/>
            </a:xfrm>
            <a:custGeom>
              <a:avLst/>
              <a:gdLst>
                <a:gd name="T0" fmla="*/ 0 w 33"/>
                <a:gd name="T1" fmla="*/ 0 h 2"/>
                <a:gd name="T2" fmla="*/ 33 w 33"/>
                <a:gd name="T3" fmla="*/ 2 h 2"/>
                <a:gd name="T4" fmla="*/ 0 w 3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">
                  <a:moveTo>
                    <a:pt x="0" y="0"/>
                  </a:moveTo>
                  <a:cubicBezTo>
                    <a:pt x="11" y="2"/>
                    <a:pt x="22" y="1"/>
                    <a:pt x="33" y="2"/>
                  </a:cubicBezTo>
                  <a:cubicBezTo>
                    <a:pt x="23" y="0"/>
                    <a:pt x="12" y="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83" name="Freeform 712"/>
            <p:cNvSpPr/>
            <p:nvPr/>
          </p:nvSpPr>
          <p:spPr bwMode="auto">
            <a:xfrm>
              <a:off x="6751883" y="1096850"/>
              <a:ext cx="725216" cy="1143"/>
            </a:xfrm>
            <a:custGeom>
              <a:avLst/>
              <a:gdLst>
                <a:gd name="T0" fmla="*/ 63 w 64"/>
                <a:gd name="T1" fmla="*/ 4 h 4"/>
                <a:gd name="T2" fmla="*/ 64 w 64"/>
                <a:gd name="T3" fmla="*/ 3 h 4"/>
                <a:gd name="T4" fmla="*/ 3 w 64"/>
                <a:gd name="T5" fmla="*/ 0 h 4"/>
                <a:gd name="T6" fmla="*/ 0 w 64"/>
                <a:gd name="T7" fmla="*/ 2 h 4"/>
                <a:gd name="T8" fmla="*/ 63 w 6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">
                  <a:moveTo>
                    <a:pt x="63" y="4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45" y="3"/>
                    <a:pt x="22" y="1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42" y="3"/>
                    <a:pt x="63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84" name="Freeform 713"/>
            <p:cNvSpPr/>
            <p:nvPr/>
          </p:nvSpPr>
          <p:spPr bwMode="auto">
            <a:xfrm>
              <a:off x="7500962" y="1097808"/>
              <a:ext cx="52484" cy="254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1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85" name="Freeform 714"/>
            <p:cNvSpPr/>
            <p:nvPr/>
          </p:nvSpPr>
          <p:spPr bwMode="auto">
            <a:xfrm>
              <a:off x="8388410" y="1100327"/>
              <a:ext cx="114507" cy="381"/>
            </a:xfrm>
            <a:custGeom>
              <a:avLst/>
              <a:gdLst>
                <a:gd name="T0" fmla="*/ 0 w 10"/>
                <a:gd name="T1" fmla="*/ 0 h 1"/>
                <a:gd name="T2" fmla="*/ 10 w 10"/>
                <a:gd name="T3" fmla="*/ 1 h 1"/>
                <a:gd name="T4" fmla="*/ 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3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57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10" name="Freeform 4705"/>
          <p:cNvSpPr>
            <a:spLocks noEditPoints="1"/>
          </p:cNvSpPr>
          <p:nvPr/>
        </p:nvSpPr>
        <p:spPr bwMode="auto">
          <a:xfrm>
            <a:off x="5600156" y="2029636"/>
            <a:ext cx="1868948" cy="926784"/>
          </a:xfrm>
          <a:custGeom>
            <a:avLst/>
            <a:gdLst>
              <a:gd name="T0" fmla="*/ 1005 w 1867"/>
              <a:gd name="T1" fmla="*/ 196 h 1226"/>
              <a:gd name="T2" fmla="*/ 1126 w 1867"/>
              <a:gd name="T3" fmla="*/ 165 h 1226"/>
              <a:gd name="T4" fmla="*/ 1203 w 1867"/>
              <a:gd name="T5" fmla="*/ 135 h 1226"/>
              <a:gd name="T6" fmla="*/ 1430 w 1867"/>
              <a:gd name="T7" fmla="*/ 91 h 1226"/>
              <a:gd name="T8" fmla="*/ 1553 w 1867"/>
              <a:gd name="T9" fmla="*/ 71 h 1226"/>
              <a:gd name="T10" fmla="*/ 1529 w 1867"/>
              <a:gd name="T11" fmla="*/ 108 h 1226"/>
              <a:gd name="T12" fmla="*/ 1735 w 1867"/>
              <a:gd name="T13" fmla="*/ 53 h 1226"/>
              <a:gd name="T14" fmla="*/ 1724 w 1867"/>
              <a:gd name="T15" fmla="*/ 138 h 1226"/>
              <a:gd name="T16" fmla="*/ 1640 w 1867"/>
              <a:gd name="T17" fmla="*/ 185 h 1226"/>
              <a:gd name="T18" fmla="*/ 1670 w 1867"/>
              <a:gd name="T19" fmla="*/ 195 h 1226"/>
              <a:gd name="T20" fmla="*/ 1658 w 1867"/>
              <a:gd name="T21" fmla="*/ 237 h 1226"/>
              <a:gd name="T22" fmla="*/ 1574 w 1867"/>
              <a:gd name="T23" fmla="*/ 317 h 1226"/>
              <a:gd name="T24" fmla="*/ 1533 w 1867"/>
              <a:gd name="T25" fmla="*/ 361 h 1226"/>
              <a:gd name="T26" fmla="*/ 1488 w 1867"/>
              <a:gd name="T27" fmla="*/ 359 h 1226"/>
              <a:gd name="T28" fmla="*/ 1454 w 1867"/>
              <a:gd name="T29" fmla="*/ 422 h 1226"/>
              <a:gd name="T30" fmla="*/ 1460 w 1867"/>
              <a:gd name="T31" fmla="*/ 447 h 1226"/>
              <a:gd name="T32" fmla="*/ 1387 w 1867"/>
              <a:gd name="T33" fmla="*/ 507 h 1226"/>
              <a:gd name="T34" fmla="*/ 1335 w 1867"/>
              <a:gd name="T35" fmla="*/ 539 h 1226"/>
              <a:gd name="T36" fmla="*/ 1344 w 1867"/>
              <a:gd name="T37" fmla="*/ 585 h 1226"/>
              <a:gd name="T38" fmla="*/ 1442 w 1867"/>
              <a:gd name="T39" fmla="*/ 550 h 1226"/>
              <a:gd name="T40" fmla="*/ 1464 w 1867"/>
              <a:gd name="T41" fmla="*/ 554 h 1226"/>
              <a:gd name="T42" fmla="*/ 1401 w 1867"/>
              <a:gd name="T43" fmla="*/ 590 h 1226"/>
              <a:gd name="T44" fmla="*/ 1419 w 1867"/>
              <a:gd name="T45" fmla="*/ 619 h 1226"/>
              <a:gd name="T46" fmla="*/ 1331 w 1867"/>
              <a:gd name="T47" fmla="*/ 673 h 1226"/>
              <a:gd name="T48" fmla="*/ 1114 w 1867"/>
              <a:gd name="T49" fmla="*/ 804 h 1226"/>
              <a:gd name="T50" fmla="*/ 702 w 1867"/>
              <a:gd name="T51" fmla="*/ 1028 h 1226"/>
              <a:gd name="T52" fmla="*/ 301 w 1867"/>
              <a:gd name="T53" fmla="*/ 1153 h 1226"/>
              <a:gd name="T54" fmla="*/ 233 w 1867"/>
              <a:gd name="T55" fmla="*/ 1110 h 1226"/>
              <a:gd name="T56" fmla="*/ 134 w 1867"/>
              <a:gd name="T57" fmla="*/ 956 h 1226"/>
              <a:gd name="T58" fmla="*/ 40 w 1867"/>
              <a:gd name="T59" fmla="*/ 734 h 1226"/>
              <a:gd name="T60" fmla="*/ 247 w 1867"/>
              <a:gd name="T61" fmla="*/ 528 h 1226"/>
              <a:gd name="T62" fmla="*/ 492 w 1867"/>
              <a:gd name="T63" fmla="*/ 396 h 1226"/>
              <a:gd name="T64" fmla="*/ 710 w 1867"/>
              <a:gd name="T65" fmla="*/ 285 h 1226"/>
              <a:gd name="T66" fmla="*/ 1762 w 1867"/>
              <a:gd name="T67" fmla="*/ 88 h 1226"/>
              <a:gd name="T68" fmla="*/ 714 w 1867"/>
              <a:gd name="T69" fmla="*/ 293 h 1226"/>
              <a:gd name="T70" fmla="*/ 508 w 1867"/>
              <a:gd name="T71" fmla="*/ 414 h 1226"/>
              <a:gd name="T72" fmla="*/ 336 w 1867"/>
              <a:gd name="T73" fmla="*/ 501 h 1226"/>
              <a:gd name="T74" fmla="*/ 1685 w 1867"/>
              <a:gd name="T75" fmla="*/ 55 h 1226"/>
              <a:gd name="T76" fmla="*/ 1686 w 1867"/>
              <a:gd name="T77" fmla="*/ 85 h 1226"/>
              <a:gd name="T78" fmla="*/ 1743 w 1867"/>
              <a:gd name="T79" fmla="*/ 125 h 1226"/>
              <a:gd name="T80" fmla="*/ 1389 w 1867"/>
              <a:gd name="T81" fmla="*/ 380 h 1226"/>
              <a:gd name="T82" fmla="*/ 1480 w 1867"/>
              <a:gd name="T83" fmla="*/ 343 h 1226"/>
              <a:gd name="T84" fmla="*/ 1465 w 1867"/>
              <a:gd name="T85" fmla="*/ 337 h 1226"/>
              <a:gd name="T86" fmla="*/ 1443 w 1867"/>
              <a:gd name="T87" fmla="*/ 366 h 1226"/>
              <a:gd name="T88" fmla="*/ 1413 w 1867"/>
              <a:gd name="T89" fmla="*/ 424 h 1226"/>
              <a:gd name="T90" fmla="*/ 1321 w 1867"/>
              <a:gd name="T91" fmla="*/ 462 h 1226"/>
              <a:gd name="T92" fmla="*/ 1358 w 1867"/>
              <a:gd name="T93" fmla="*/ 428 h 1226"/>
              <a:gd name="T94" fmla="*/ 1504 w 1867"/>
              <a:gd name="T95" fmla="*/ 389 h 1226"/>
              <a:gd name="T96" fmla="*/ 1397 w 1867"/>
              <a:gd name="T97" fmla="*/ 469 h 1226"/>
              <a:gd name="T98" fmla="*/ 1215 w 1867"/>
              <a:gd name="T99" fmla="*/ 605 h 1226"/>
              <a:gd name="T100" fmla="*/ 1280 w 1867"/>
              <a:gd name="T101" fmla="*/ 580 h 1226"/>
              <a:gd name="T102" fmla="*/ 512 w 1867"/>
              <a:gd name="T103" fmla="*/ 919 h 1226"/>
              <a:gd name="T104" fmla="*/ 1220 w 1867"/>
              <a:gd name="T105" fmla="*/ 629 h 1226"/>
              <a:gd name="T106" fmla="*/ 1310 w 1867"/>
              <a:gd name="T107" fmla="*/ 601 h 1226"/>
              <a:gd name="T108" fmla="*/ 629 w 1867"/>
              <a:gd name="T109" fmla="*/ 901 h 1226"/>
              <a:gd name="T110" fmla="*/ 538 w 1867"/>
              <a:gd name="T111" fmla="*/ 950 h 1226"/>
              <a:gd name="T112" fmla="*/ 508 w 1867"/>
              <a:gd name="T113" fmla="*/ 945 h 1226"/>
              <a:gd name="T114" fmla="*/ 453 w 1867"/>
              <a:gd name="T115" fmla="*/ 970 h 1226"/>
              <a:gd name="T116" fmla="*/ 1323 w 1867"/>
              <a:gd name="T117" fmla="*/ 634 h 1226"/>
              <a:gd name="T118" fmla="*/ 1087 w 1867"/>
              <a:gd name="T119" fmla="*/ 808 h 1226"/>
              <a:gd name="T120" fmla="*/ 1066 w 1867"/>
              <a:gd name="T121" fmla="*/ 836 h 1226"/>
              <a:gd name="T122" fmla="*/ 1211 w 1867"/>
              <a:gd name="T123" fmla="*/ 774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67" h="1226">
                <a:moveTo>
                  <a:pt x="594" y="367"/>
                </a:moveTo>
                <a:cubicBezTo>
                  <a:pt x="598" y="376"/>
                  <a:pt x="604" y="367"/>
                  <a:pt x="605" y="376"/>
                </a:cubicBezTo>
                <a:cubicBezTo>
                  <a:pt x="610" y="375"/>
                  <a:pt x="613" y="372"/>
                  <a:pt x="616" y="370"/>
                </a:cubicBezTo>
                <a:cubicBezTo>
                  <a:pt x="613" y="365"/>
                  <a:pt x="612" y="369"/>
                  <a:pt x="610" y="370"/>
                </a:cubicBezTo>
                <a:cubicBezTo>
                  <a:pt x="612" y="364"/>
                  <a:pt x="620" y="364"/>
                  <a:pt x="625" y="366"/>
                </a:cubicBezTo>
                <a:cubicBezTo>
                  <a:pt x="626" y="363"/>
                  <a:pt x="626" y="362"/>
                  <a:pt x="630" y="362"/>
                </a:cubicBezTo>
                <a:cubicBezTo>
                  <a:pt x="629" y="359"/>
                  <a:pt x="632" y="358"/>
                  <a:pt x="628" y="353"/>
                </a:cubicBezTo>
                <a:cubicBezTo>
                  <a:pt x="631" y="352"/>
                  <a:pt x="633" y="351"/>
                  <a:pt x="636" y="350"/>
                </a:cubicBezTo>
                <a:cubicBezTo>
                  <a:pt x="638" y="353"/>
                  <a:pt x="633" y="352"/>
                  <a:pt x="634" y="355"/>
                </a:cubicBezTo>
                <a:cubicBezTo>
                  <a:pt x="651" y="356"/>
                  <a:pt x="657" y="339"/>
                  <a:pt x="675" y="340"/>
                </a:cubicBezTo>
                <a:cubicBezTo>
                  <a:pt x="674" y="337"/>
                  <a:pt x="675" y="338"/>
                  <a:pt x="673" y="333"/>
                </a:cubicBezTo>
                <a:cubicBezTo>
                  <a:pt x="680" y="335"/>
                  <a:pt x="677" y="326"/>
                  <a:pt x="685" y="326"/>
                </a:cubicBezTo>
                <a:cubicBezTo>
                  <a:pt x="686" y="327"/>
                  <a:pt x="686" y="329"/>
                  <a:pt x="687" y="331"/>
                </a:cubicBezTo>
                <a:cubicBezTo>
                  <a:pt x="696" y="329"/>
                  <a:pt x="705" y="320"/>
                  <a:pt x="712" y="319"/>
                </a:cubicBezTo>
                <a:cubicBezTo>
                  <a:pt x="716" y="313"/>
                  <a:pt x="727" y="316"/>
                  <a:pt x="728" y="308"/>
                </a:cubicBezTo>
                <a:cubicBezTo>
                  <a:pt x="747" y="308"/>
                  <a:pt x="757" y="293"/>
                  <a:pt x="771" y="292"/>
                </a:cubicBezTo>
                <a:cubicBezTo>
                  <a:pt x="773" y="290"/>
                  <a:pt x="772" y="287"/>
                  <a:pt x="772" y="284"/>
                </a:cubicBezTo>
                <a:cubicBezTo>
                  <a:pt x="779" y="282"/>
                  <a:pt x="791" y="288"/>
                  <a:pt x="790" y="277"/>
                </a:cubicBezTo>
                <a:cubicBezTo>
                  <a:pt x="798" y="279"/>
                  <a:pt x="810" y="277"/>
                  <a:pt x="815" y="270"/>
                </a:cubicBezTo>
                <a:cubicBezTo>
                  <a:pt x="814" y="269"/>
                  <a:pt x="813" y="270"/>
                  <a:pt x="812" y="270"/>
                </a:cubicBezTo>
                <a:cubicBezTo>
                  <a:pt x="831" y="255"/>
                  <a:pt x="863" y="257"/>
                  <a:pt x="876" y="236"/>
                </a:cubicBezTo>
                <a:cubicBezTo>
                  <a:pt x="881" y="237"/>
                  <a:pt x="875" y="239"/>
                  <a:pt x="877" y="241"/>
                </a:cubicBezTo>
                <a:cubicBezTo>
                  <a:pt x="913" y="230"/>
                  <a:pt x="955" y="207"/>
                  <a:pt x="1010" y="186"/>
                </a:cubicBezTo>
                <a:cubicBezTo>
                  <a:pt x="1013" y="189"/>
                  <a:pt x="1011" y="190"/>
                  <a:pt x="1009" y="188"/>
                </a:cubicBezTo>
                <a:cubicBezTo>
                  <a:pt x="1008" y="190"/>
                  <a:pt x="1014" y="196"/>
                  <a:pt x="1009" y="196"/>
                </a:cubicBezTo>
                <a:cubicBezTo>
                  <a:pt x="1007" y="193"/>
                  <a:pt x="1001" y="187"/>
                  <a:pt x="1005" y="196"/>
                </a:cubicBezTo>
                <a:cubicBezTo>
                  <a:pt x="1004" y="196"/>
                  <a:pt x="1003" y="193"/>
                  <a:pt x="1001" y="192"/>
                </a:cubicBezTo>
                <a:cubicBezTo>
                  <a:pt x="999" y="193"/>
                  <a:pt x="1004" y="197"/>
                  <a:pt x="1003" y="198"/>
                </a:cubicBezTo>
                <a:cubicBezTo>
                  <a:pt x="1000" y="198"/>
                  <a:pt x="997" y="200"/>
                  <a:pt x="1001" y="201"/>
                </a:cubicBezTo>
                <a:cubicBezTo>
                  <a:pt x="995" y="202"/>
                  <a:pt x="980" y="204"/>
                  <a:pt x="981" y="212"/>
                </a:cubicBezTo>
                <a:cubicBezTo>
                  <a:pt x="990" y="217"/>
                  <a:pt x="1005" y="200"/>
                  <a:pt x="1016" y="195"/>
                </a:cubicBezTo>
                <a:cubicBezTo>
                  <a:pt x="1019" y="194"/>
                  <a:pt x="1021" y="196"/>
                  <a:pt x="1023" y="194"/>
                </a:cubicBezTo>
                <a:cubicBezTo>
                  <a:pt x="1025" y="192"/>
                  <a:pt x="1035" y="189"/>
                  <a:pt x="1038" y="188"/>
                </a:cubicBezTo>
                <a:cubicBezTo>
                  <a:pt x="1048" y="184"/>
                  <a:pt x="1060" y="178"/>
                  <a:pt x="1068" y="177"/>
                </a:cubicBezTo>
                <a:cubicBezTo>
                  <a:pt x="1071" y="177"/>
                  <a:pt x="1075" y="182"/>
                  <a:pt x="1071" y="174"/>
                </a:cubicBezTo>
                <a:cubicBezTo>
                  <a:pt x="1074" y="172"/>
                  <a:pt x="1076" y="183"/>
                  <a:pt x="1078" y="181"/>
                </a:cubicBezTo>
                <a:cubicBezTo>
                  <a:pt x="1080" y="178"/>
                  <a:pt x="1074" y="177"/>
                  <a:pt x="1076" y="174"/>
                </a:cubicBezTo>
                <a:cubicBezTo>
                  <a:pt x="1077" y="174"/>
                  <a:pt x="1079" y="175"/>
                  <a:pt x="1081" y="178"/>
                </a:cubicBezTo>
                <a:cubicBezTo>
                  <a:pt x="1082" y="177"/>
                  <a:pt x="1080" y="175"/>
                  <a:pt x="1079" y="173"/>
                </a:cubicBezTo>
                <a:cubicBezTo>
                  <a:pt x="1081" y="173"/>
                  <a:pt x="1083" y="175"/>
                  <a:pt x="1085" y="178"/>
                </a:cubicBezTo>
                <a:cubicBezTo>
                  <a:pt x="1086" y="177"/>
                  <a:pt x="1081" y="171"/>
                  <a:pt x="1082" y="170"/>
                </a:cubicBezTo>
                <a:cubicBezTo>
                  <a:pt x="1083" y="170"/>
                  <a:pt x="1085" y="173"/>
                  <a:pt x="1087" y="175"/>
                </a:cubicBezTo>
                <a:cubicBezTo>
                  <a:pt x="1084" y="163"/>
                  <a:pt x="1100" y="171"/>
                  <a:pt x="1107" y="161"/>
                </a:cubicBezTo>
                <a:cubicBezTo>
                  <a:pt x="1109" y="163"/>
                  <a:pt x="1110" y="165"/>
                  <a:pt x="1111" y="167"/>
                </a:cubicBezTo>
                <a:cubicBezTo>
                  <a:pt x="1112" y="166"/>
                  <a:pt x="1111" y="163"/>
                  <a:pt x="1109" y="160"/>
                </a:cubicBezTo>
                <a:cubicBezTo>
                  <a:pt x="1112" y="160"/>
                  <a:pt x="1114" y="167"/>
                  <a:pt x="1116" y="169"/>
                </a:cubicBezTo>
                <a:cubicBezTo>
                  <a:pt x="1117" y="167"/>
                  <a:pt x="1116" y="164"/>
                  <a:pt x="1113" y="161"/>
                </a:cubicBezTo>
                <a:cubicBezTo>
                  <a:pt x="1116" y="162"/>
                  <a:pt x="1119" y="165"/>
                  <a:pt x="1119" y="168"/>
                </a:cubicBezTo>
                <a:cubicBezTo>
                  <a:pt x="1124" y="168"/>
                  <a:pt x="1118" y="162"/>
                  <a:pt x="1116" y="159"/>
                </a:cubicBezTo>
                <a:cubicBezTo>
                  <a:pt x="1119" y="156"/>
                  <a:pt x="1121" y="163"/>
                  <a:pt x="1123" y="166"/>
                </a:cubicBezTo>
                <a:cubicBezTo>
                  <a:pt x="1124" y="164"/>
                  <a:pt x="1123" y="161"/>
                  <a:pt x="1120" y="158"/>
                </a:cubicBezTo>
                <a:cubicBezTo>
                  <a:pt x="1119" y="152"/>
                  <a:pt x="1125" y="163"/>
                  <a:pt x="1126" y="165"/>
                </a:cubicBezTo>
                <a:cubicBezTo>
                  <a:pt x="1125" y="160"/>
                  <a:pt x="1128" y="157"/>
                  <a:pt x="1129" y="164"/>
                </a:cubicBezTo>
                <a:cubicBezTo>
                  <a:pt x="1130" y="161"/>
                  <a:pt x="1131" y="159"/>
                  <a:pt x="1128" y="155"/>
                </a:cubicBezTo>
                <a:cubicBezTo>
                  <a:pt x="1130" y="153"/>
                  <a:pt x="1133" y="164"/>
                  <a:pt x="1136" y="163"/>
                </a:cubicBezTo>
                <a:cubicBezTo>
                  <a:pt x="1139" y="162"/>
                  <a:pt x="1127" y="152"/>
                  <a:pt x="1133" y="153"/>
                </a:cubicBezTo>
                <a:cubicBezTo>
                  <a:pt x="1136" y="157"/>
                  <a:pt x="1134" y="158"/>
                  <a:pt x="1138" y="162"/>
                </a:cubicBezTo>
                <a:cubicBezTo>
                  <a:pt x="1141" y="162"/>
                  <a:pt x="1138" y="158"/>
                  <a:pt x="1138" y="156"/>
                </a:cubicBezTo>
                <a:cubicBezTo>
                  <a:pt x="1139" y="156"/>
                  <a:pt x="1140" y="159"/>
                  <a:pt x="1142" y="160"/>
                </a:cubicBezTo>
                <a:cubicBezTo>
                  <a:pt x="1139" y="150"/>
                  <a:pt x="1154" y="164"/>
                  <a:pt x="1147" y="151"/>
                </a:cubicBezTo>
                <a:cubicBezTo>
                  <a:pt x="1149" y="151"/>
                  <a:pt x="1151" y="153"/>
                  <a:pt x="1153" y="156"/>
                </a:cubicBezTo>
                <a:cubicBezTo>
                  <a:pt x="1153" y="152"/>
                  <a:pt x="1151" y="148"/>
                  <a:pt x="1149" y="144"/>
                </a:cubicBezTo>
                <a:cubicBezTo>
                  <a:pt x="1154" y="144"/>
                  <a:pt x="1151" y="147"/>
                  <a:pt x="1154" y="152"/>
                </a:cubicBezTo>
                <a:cubicBezTo>
                  <a:pt x="1154" y="148"/>
                  <a:pt x="1154" y="146"/>
                  <a:pt x="1153" y="142"/>
                </a:cubicBezTo>
                <a:cubicBezTo>
                  <a:pt x="1161" y="142"/>
                  <a:pt x="1164" y="138"/>
                  <a:pt x="1172" y="137"/>
                </a:cubicBezTo>
                <a:cubicBezTo>
                  <a:pt x="1178" y="144"/>
                  <a:pt x="1178" y="153"/>
                  <a:pt x="1185" y="158"/>
                </a:cubicBezTo>
                <a:cubicBezTo>
                  <a:pt x="1180" y="151"/>
                  <a:pt x="1181" y="144"/>
                  <a:pt x="1174" y="136"/>
                </a:cubicBezTo>
                <a:cubicBezTo>
                  <a:pt x="1180" y="135"/>
                  <a:pt x="1180" y="148"/>
                  <a:pt x="1186" y="152"/>
                </a:cubicBezTo>
                <a:cubicBezTo>
                  <a:pt x="1188" y="149"/>
                  <a:pt x="1182" y="148"/>
                  <a:pt x="1184" y="145"/>
                </a:cubicBezTo>
                <a:cubicBezTo>
                  <a:pt x="1185" y="146"/>
                  <a:pt x="1187" y="147"/>
                  <a:pt x="1189" y="149"/>
                </a:cubicBezTo>
                <a:cubicBezTo>
                  <a:pt x="1189" y="147"/>
                  <a:pt x="1188" y="141"/>
                  <a:pt x="1192" y="148"/>
                </a:cubicBezTo>
                <a:cubicBezTo>
                  <a:pt x="1192" y="147"/>
                  <a:pt x="1189" y="138"/>
                  <a:pt x="1194" y="145"/>
                </a:cubicBezTo>
                <a:cubicBezTo>
                  <a:pt x="1195" y="142"/>
                  <a:pt x="1193" y="137"/>
                  <a:pt x="1189" y="131"/>
                </a:cubicBezTo>
                <a:cubicBezTo>
                  <a:pt x="1194" y="131"/>
                  <a:pt x="1192" y="136"/>
                  <a:pt x="1197" y="142"/>
                </a:cubicBezTo>
                <a:cubicBezTo>
                  <a:pt x="1196" y="138"/>
                  <a:pt x="1198" y="136"/>
                  <a:pt x="1194" y="131"/>
                </a:cubicBezTo>
                <a:cubicBezTo>
                  <a:pt x="1196" y="131"/>
                  <a:pt x="1197" y="135"/>
                  <a:pt x="1199" y="137"/>
                </a:cubicBezTo>
                <a:cubicBezTo>
                  <a:pt x="1202" y="136"/>
                  <a:pt x="1196" y="131"/>
                  <a:pt x="1200" y="131"/>
                </a:cubicBezTo>
                <a:cubicBezTo>
                  <a:pt x="1201" y="132"/>
                  <a:pt x="1202" y="134"/>
                  <a:pt x="1203" y="135"/>
                </a:cubicBezTo>
                <a:cubicBezTo>
                  <a:pt x="1201" y="125"/>
                  <a:pt x="1205" y="132"/>
                  <a:pt x="1211" y="136"/>
                </a:cubicBezTo>
                <a:cubicBezTo>
                  <a:pt x="1212" y="135"/>
                  <a:pt x="1210" y="133"/>
                  <a:pt x="1209" y="131"/>
                </a:cubicBezTo>
                <a:cubicBezTo>
                  <a:pt x="1211" y="131"/>
                  <a:pt x="1213" y="132"/>
                  <a:pt x="1214" y="134"/>
                </a:cubicBezTo>
                <a:cubicBezTo>
                  <a:pt x="1215" y="134"/>
                  <a:pt x="1213" y="131"/>
                  <a:pt x="1212" y="129"/>
                </a:cubicBezTo>
                <a:cubicBezTo>
                  <a:pt x="1214" y="126"/>
                  <a:pt x="1216" y="134"/>
                  <a:pt x="1218" y="133"/>
                </a:cubicBezTo>
                <a:cubicBezTo>
                  <a:pt x="1212" y="124"/>
                  <a:pt x="1229" y="139"/>
                  <a:pt x="1219" y="126"/>
                </a:cubicBezTo>
                <a:cubicBezTo>
                  <a:pt x="1222" y="127"/>
                  <a:pt x="1224" y="131"/>
                  <a:pt x="1226" y="133"/>
                </a:cubicBezTo>
                <a:cubicBezTo>
                  <a:pt x="1228" y="132"/>
                  <a:pt x="1223" y="127"/>
                  <a:pt x="1222" y="124"/>
                </a:cubicBezTo>
                <a:cubicBezTo>
                  <a:pt x="1226" y="126"/>
                  <a:pt x="1229" y="128"/>
                  <a:pt x="1230" y="133"/>
                </a:cubicBezTo>
                <a:cubicBezTo>
                  <a:pt x="1236" y="130"/>
                  <a:pt x="1228" y="134"/>
                  <a:pt x="1228" y="125"/>
                </a:cubicBezTo>
                <a:cubicBezTo>
                  <a:pt x="1227" y="123"/>
                  <a:pt x="1238" y="137"/>
                  <a:pt x="1230" y="122"/>
                </a:cubicBezTo>
                <a:cubicBezTo>
                  <a:pt x="1228" y="117"/>
                  <a:pt x="1234" y="128"/>
                  <a:pt x="1236" y="127"/>
                </a:cubicBezTo>
                <a:cubicBezTo>
                  <a:pt x="1238" y="125"/>
                  <a:pt x="1235" y="125"/>
                  <a:pt x="1233" y="121"/>
                </a:cubicBezTo>
                <a:cubicBezTo>
                  <a:pt x="1241" y="125"/>
                  <a:pt x="1236" y="129"/>
                  <a:pt x="1242" y="133"/>
                </a:cubicBezTo>
                <a:cubicBezTo>
                  <a:pt x="1244" y="137"/>
                  <a:pt x="1238" y="131"/>
                  <a:pt x="1237" y="129"/>
                </a:cubicBezTo>
                <a:cubicBezTo>
                  <a:pt x="1233" y="131"/>
                  <a:pt x="1243" y="134"/>
                  <a:pt x="1237" y="134"/>
                </a:cubicBezTo>
                <a:cubicBezTo>
                  <a:pt x="1241" y="138"/>
                  <a:pt x="1245" y="138"/>
                  <a:pt x="1249" y="135"/>
                </a:cubicBezTo>
                <a:cubicBezTo>
                  <a:pt x="1253" y="143"/>
                  <a:pt x="1247" y="139"/>
                  <a:pt x="1244" y="143"/>
                </a:cubicBezTo>
                <a:cubicBezTo>
                  <a:pt x="1247" y="145"/>
                  <a:pt x="1252" y="144"/>
                  <a:pt x="1246" y="146"/>
                </a:cubicBezTo>
                <a:cubicBezTo>
                  <a:pt x="1277" y="138"/>
                  <a:pt x="1309" y="126"/>
                  <a:pt x="1337" y="118"/>
                </a:cubicBezTo>
                <a:cubicBezTo>
                  <a:pt x="1370" y="109"/>
                  <a:pt x="1393" y="89"/>
                  <a:pt x="1419" y="86"/>
                </a:cubicBezTo>
                <a:cubicBezTo>
                  <a:pt x="1410" y="94"/>
                  <a:pt x="1402" y="91"/>
                  <a:pt x="1394" y="100"/>
                </a:cubicBezTo>
                <a:cubicBezTo>
                  <a:pt x="1404" y="100"/>
                  <a:pt x="1412" y="96"/>
                  <a:pt x="1421" y="93"/>
                </a:cubicBezTo>
                <a:cubicBezTo>
                  <a:pt x="1423" y="93"/>
                  <a:pt x="1421" y="95"/>
                  <a:pt x="1423" y="96"/>
                </a:cubicBezTo>
                <a:cubicBezTo>
                  <a:pt x="1423" y="94"/>
                  <a:pt x="1428" y="94"/>
                  <a:pt x="1425" y="90"/>
                </a:cubicBezTo>
                <a:cubicBezTo>
                  <a:pt x="1426" y="91"/>
                  <a:pt x="1428" y="89"/>
                  <a:pt x="1430" y="91"/>
                </a:cubicBezTo>
                <a:cubicBezTo>
                  <a:pt x="1427" y="86"/>
                  <a:pt x="1441" y="87"/>
                  <a:pt x="1441" y="81"/>
                </a:cubicBezTo>
                <a:cubicBezTo>
                  <a:pt x="1435" y="81"/>
                  <a:pt x="1433" y="82"/>
                  <a:pt x="1432" y="85"/>
                </a:cubicBezTo>
                <a:cubicBezTo>
                  <a:pt x="1426" y="82"/>
                  <a:pt x="1425" y="84"/>
                  <a:pt x="1422" y="87"/>
                </a:cubicBezTo>
                <a:cubicBezTo>
                  <a:pt x="1422" y="78"/>
                  <a:pt x="1438" y="79"/>
                  <a:pt x="1444" y="74"/>
                </a:cubicBezTo>
                <a:cubicBezTo>
                  <a:pt x="1446" y="77"/>
                  <a:pt x="1440" y="77"/>
                  <a:pt x="1442" y="80"/>
                </a:cubicBezTo>
                <a:cubicBezTo>
                  <a:pt x="1484" y="73"/>
                  <a:pt x="1522" y="55"/>
                  <a:pt x="1563" y="40"/>
                </a:cubicBezTo>
                <a:cubicBezTo>
                  <a:pt x="1563" y="42"/>
                  <a:pt x="1562" y="42"/>
                  <a:pt x="1562" y="43"/>
                </a:cubicBezTo>
                <a:cubicBezTo>
                  <a:pt x="1563" y="44"/>
                  <a:pt x="1564" y="43"/>
                  <a:pt x="1566" y="43"/>
                </a:cubicBezTo>
                <a:cubicBezTo>
                  <a:pt x="1559" y="42"/>
                  <a:pt x="1563" y="54"/>
                  <a:pt x="1557" y="44"/>
                </a:cubicBezTo>
                <a:cubicBezTo>
                  <a:pt x="1557" y="45"/>
                  <a:pt x="1559" y="48"/>
                  <a:pt x="1557" y="48"/>
                </a:cubicBezTo>
                <a:cubicBezTo>
                  <a:pt x="1572" y="57"/>
                  <a:pt x="1610" y="33"/>
                  <a:pt x="1634" y="32"/>
                </a:cubicBezTo>
                <a:cubicBezTo>
                  <a:pt x="1635" y="32"/>
                  <a:pt x="1633" y="30"/>
                  <a:pt x="1633" y="29"/>
                </a:cubicBezTo>
                <a:cubicBezTo>
                  <a:pt x="1665" y="26"/>
                  <a:pt x="1705" y="7"/>
                  <a:pt x="1745" y="4"/>
                </a:cubicBezTo>
                <a:cubicBezTo>
                  <a:pt x="1747" y="4"/>
                  <a:pt x="1749" y="0"/>
                  <a:pt x="1751" y="3"/>
                </a:cubicBezTo>
                <a:cubicBezTo>
                  <a:pt x="1749" y="4"/>
                  <a:pt x="1747" y="5"/>
                  <a:pt x="1745" y="6"/>
                </a:cubicBezTo>
                <a:cubicBezTo>
                  <a:pt x="1708" y="13"/>
                  <a:pt x="1659" y="24"/>
                  <a:pt x="1634" y="36"/>
                </a:cubicBezTo>
                <a:cubicBezTo>
                  <a:pt x="1632" y="36"/>
                  <a:pt x="1630" y="35"/>
                  <a:pt x="1629" y="32"/>
                </a:cubicBezTo>
                <a:cubicBezTo>
                  <a:pt x="1629" y="40"/>
                  <a:pt x="1613" y="36"/>
                  <a:pt x="1609" y="44"/>
                </a:cubicBezTo>
                <a:cubicBezTo>
                  <a:pt x="1605" y="42"/>
                  <a:pt x="1598" y="44"/>
                  <a:pt x="1594" y="51"/>
                </a:cubicBezTo>
                <a:cubicBezTo>
                  <a:pt x="1583" y="42"/>
                  <a:pt x="1585" y="59"/>
                  <a:pt x="1577" y="53"/>
                </a:cubicBezTo>
                <a:cubicBezTo>
                  <a:pt x="1576" y="55"/>
                  <a:pt x="1580" y="60"/>
                  <a:pt x="1576" y="60"/>
                </a:cubicBezTo>
                <a:cubicBezTo>
                  <a:pt x="1575" y="58"/>
                  <a:pt x="1574" y="57"/>
                  <a:pt x="1573" y="55"/>
                </a:cubicBezTo>
                <a:cubicBezTo>
                  <a:pt x="1573" y="57"/>
                  <a:pt x="1574" y="59"/>
                  <a:pt x="1575" y="62"/>
                </a:cubicBezTo>
                <a:cubicBezTo>
                  <a:pt x="1569" y="54"/>
                  <a:pt x="1567" y="68"/>
                  <a:pt x="1565" y="62"/>
                </a:cubicBezTo>
                <a:cubicBezTo>
                  <a:pt x="1564" y="68"/>
                  <a:pt x="1558" y="73"/>
                  <a:pt x="1555" y="70"/>
                </a:cubicBezTo>
                <a:cubicBezTo>
                  <a:pt x="1554" y="71"/>
                  <a:pt x="1558" y="78"/>
                  <a:pt x="1553" y="71"/>
                </a:cubicBezTo>
                <a:cubicBezTo>
                  <a:pt x="1552" y="73"/>
                  <a:pt x="1553" y="75"/>
                  <a:pt x="1554" y="77"/>
                </a:cubicBezTo>
                <a:cubicBezTo>
                  <a:pt x="1551" y="76"/>
                  <a:pt x="1552" y="74"/>
                  <a:pt x="1551" y="72"/>
                </a:cubicBezTo>
                <a:cubicBezTo>
                  <a:pt x="1555" y="79"/>
                  <a:pt x="1534" y="80"/>
                  <a:pt x="1532" y="84"/>
                </a:cubicBezTo>
                <a:cubicBezTo>
                  <a:pt x="1531" y="86"/>
                  <a:pt x="1539" y="89"/>
                  <a:pt x="1532" y="86"/>
                </a:cubicBezTo>
                <a:cubicBezTo>
                  <a:pt x="1528" y="83"/>
                  <a:pt x="1527" y="91"/>
                  <a:pt x="1521" y="88"/>
                </a:cubicBezTo>
                <a:cubicBezTo>
                  <a:pt x="1519" y="91"/>
                  <a:pt x="1521" y="91"/>
                  <a:pt x="1524" y="95"/>
                </a:cubicBezTo>
                <a:cubicBezTo>
                  <a:pt x="1522" y="96"/>
                  <a:pt x="1520" y="93"/>
                  <a:pt x="1519" y="91"/>
                </a:cubicBezTo>
                <a:cubicBezTo>
                  <a:pt x="1517" y="92"/>
                  <a:pt x="1515" y="92"/>
                  <a:pt x="1513" y="92"/>
                </a:cubicBezTo>
                <a:cubicBezTo>
                  <a:pt x="1515" y="98"/>
                  <a:pt x="1517" y="91"/>
                  <a:pt x="1519" y="95"/>
                </a:cubicBezTo>
                <a:cubicBezTo>
                  <a:pt x="1516" y="94"/>
                  <a:pt x="1504" y="107"/>
                  <a:pt x="1497" y="100"/>
                </a:cubicBezTo>
                <a:cubicBezTo>
                  <a:pt x="1500" y="106"/>
                  <a:pt x="1499" y="103"/>
                  <a:pt x="1495" y="107"/>
                </a:cubicBezTo>
                <a:cubicBezTo>
                  <a:pt x="1494" y="104"/>
                  <a:pt x="1493" y="102"/>
                  <a:pt x="1491" y="102"/>
                </a:cubicBezTo>
                <a:cubicBezTo>
                  <a:pt x="1490" y="103"/>
                  <a:pt x="1492" y="106"/>
                  <a:pt x="1493" y="107"/>
                </a:cubicBezTo>
                <a:cubicBezTo>
                  <a:pt x="1491" y="109"/>
                  <a:pt x="1489" y="100"/>
                  <a:pt x="1487" y="104"/>
                </a:cubicBezTo>
                <a:cubicBezTo>
                  <a:pt x="1486" y="105"/>
                  <a:pt x="1489" y="106"/>
                  <a:pt x="1490" y="109"/>
                </a:cubicBezTo>
                <a:cubicBezTo>
                  <a:pt x="1488" y="110"/>
                  <a:pt x="1485" y="107"/>
                  <a:pt x="1483" y="104"/>
                </a:cubicBezTo>
                <a:cubicBezTo>
                  <a:pt x="1482" y="105"/>
                  <a:pt x="1485" y="109"/>
                  <a:pt x="1486" y="108"/>
                </a:cubicBezTo>
                <a:cubicBezTo>
                  <a:pt x="1487" y="114"/>
                  <a:pt x="1475" y="101"/>
                  <a:pt x="1484" y="111"/>
                </a:cubicBezTo>
                <a:cubicBezTo>
                  <a:pt x="1482" y="112"/>
                  <a:pt x="1480" y="111"/>
                  <a:pt x="1478" y="108"/>
                </a:cubicBezTo>
                <a:cubicBezTo>
                  <a:pt x="1477" y="109"/>
                  <a:pt x="1477" y="112"/>
                  <a:pt x="1479" y="111"/>
                </a:cubicBezTo>
                <a:cubicBezTo>
                  <a:pt x="1468" y="114"/>
                  <a:pt x="1463" y="120"/>
                  <a:pt x="1451" y="127"/>
                </a:cubicBezTo>
                <a:cubicBezTo>
                  <a:pt x="1452" y="128"/>
                  <a:pt x="1453" y="130"/>
                  <a:pt x="1454" y="131"/>
                </a:cubicBezTo>
                <a:cubicBezTo>
                  <a:pt x="1473" y="130"/>
                  <a:pt x="1489" y="115"/>
                  <a:pt x="1515" y="114"/>
                </a:cubicBezTo>
                <a:cubicBezTo>
                  <a:pt x="1516" y="110"/>
                  <a:pt x="1518" y="109"/>
                  <a:pt x="1522" y="111"/>
                </a:cubicBezTo>
                <a:cubicBezTo>
                  <a:pt x="1523" y="110"/>
                  <a:pt x="1519" y="104"/>
                  <a:pt x="1524" y="110"/>
                </a:cubicBezTo>
                <a:cubicBezTo>
                  <a:pt x="1525" y="109"/>
                  <a:pt x="1524" y="101"/>
                  <a:pt x="1529" y="108"/>
                </a:cubicBezTo>
                <a:cubicBezTo>
                  <a:pt x="1529" y="104"/>
                  <a:pt x="1549" y="93"/>
                  <a:pt x="1552" y="98"/>
                </a:cubicBezTo>
                <a:cubicBezTo>
                  <a:pt x="1561" y="90"/>
                  <a:pt x="1584" y="88"/>
                  <a:pt x="1599" y="79"/>
                </a:cubicBezTo>
                <a:cubicBezTo>
                  <a:pt x="1601" y="81"/>
                  <a:pt x="1600" y="82"/>
                  <a:pt x="1599" y="83"/>
                </a:cubicBezTo>
                <a:cubicBezTo>
                  <a:pt x="1602" y="85"/>
                  <a:pt x="1602" y="81"/>
                  <a:pt x="1606" y="82"/>
                </a:cubicBezTo>
                <a:cubicBezTo>
                  <a:pt x="1608" y="80"/>
                  <a:pt x="1603" y="80"/>
                  <a:pt x="1604" y="77"/>
                </a:cubicBezTo>
                <a:cubicBezTo>
                  <a:pt x="1607" y="76"/>
                  <a:pt x="1609" y="83"/>
                  <a:pt x="1611" y="82"/>
                </a:cubicBezTo>
                <a:cubicBezTo>
                  <a:pt x="1613" y="78"/>
                  <a:pt x="1606" y="80"/>
                  <a:pt x="1607" y="76"/>
                </a:cubicBezTo>
                <a:cubicBezTo>
                  <a:pt x="1610" y="74"/>
                  <a:pt x="1613" y="82"/>
                  <a:pt x="1615" y="82"/>
                </a:cubicBezTo>
                <a:cubicBezTo>
                  <a:pt x="1620" y="82"/>
                  <a:pt x="1612" y="75"/>
                  <a:pt x="1613" y="73"/>
                </a:cubicBezTo>
                <a:cubicBezTo>
                  <a:pt x="1620" y="70"/>
                  <a:pt x="1633" y="69"/>
                  <a:pt x="1639" y="66"/>
                </a:cubicBezTo>
                <a:cubicBezTo>
                  <a:pt x="1644" y="73"/>
                  <a:pt x="1637" y="69"/>
                  <a:pt x="1639" y="72"/>
                </a:cubicBezTo>
                <a:cubicBezTo>
                  <a:pt x="1640" y="75"/>
                  <a:pt x="1645" y="72"/>
                  <a:pt x="1641" y="69"/>
                </a:cubicBezTo>
                <a:cubicBezTo>
                  <a:pt x="1647" y="70"/>
                  <a:pt x="1644" y="73"/>
                  <a:pt x="1649" y="72"/>
                </a:cubicBezTo>
                <a:cubicBezTo>
                  <a:pt x="1646" y="67"/>
                  <a:pt x="1643" y="71"/>
                  <a:pt x="1640" y="66"/>
                </a:cubicBezTo>
                <a:cubicBezTo>
                  <a:pt x="1648" y="65"/>
                  <a:pt x="1650" y="58"/>
                  <a:pt x="1657" y="63"/>
                </a:cubicBezTo>
                <a:cubicBezTo>
                  <a:pt x="1665" y="55"/>
                  <a:pt x="1683" y="55"/>
                  <a:pt x="1691" y="51"/>
                </a:cubicBezTo>
                <a:cubicBezTo>
                  <a:pt x="1692" y="55"/>
                  <a:pt x="1694" y="55"/>
                  <a:pt x="1694" y="59"/>
                </a:cubicBezTo>
                <a:cubicBezTo>
                  <a:pt x="1697" y="55"/>
                  <a:pt x="1696" y="57"/>
                  <a:pt x="1705" y="56"/>
                </a:cubicBezTo>
                <a:cubicBezTo>
                  <a:pt x="1706" y="54"/>
                  <a:pt x="1708" y="52"/>
                  <a:pt x="1709" y="49"/>
                </a:cubicBezTo>
                <a:cubicBezTo>
                  <a:pt x="1706" y="47"/>
                  <a:pt x="1705" y="53"/>
                  <a:pt x="1702" y="54"/>
                </a:cubicBezTo>
                <a:cubicBezTo>
                  <a:pt x="1699" y="49"/>
                  <a:pt x="1700" y="56"/>
                  <a:pt x="1696" y="52"/>
                </a:cubicBezTo>
                <a:cubicBezTo>
                  <a:pt x="1715" y="40"/>
                  <a:pt x="1758" y="33"/>
                  <a:pt x="1784" y="31"/>
                </a:cubicBezTo>
                <a:cubicBezTo>
                  <a:pt x="1773" y="37"/>
                  <a:pt x="1740" y="39"/>
                  <a:pt x="1725" y="44"/>
                </a:cubicBezTo>
                <a:cubicBezTo>
                  <a:pt x="1719" y="46"/>
                  <a:pt x="1726" y="48"/>
                  <a:pt x="1728" y="52"/>
                </a:cubicBezTo>
                <a:cubicBezTo>
                  <a:pt x="1730" y="48"/>
                  <a:pt x="1733" y="51"/>
                  <a:pt x="1737" y="49"/>
                </a:cubicBezTo>
                <a:cubicBezTo>
                  <a:pt x="1741" y="53"/>
                  <a:pt x="1737" y="52"/>
                  <a:pt x="1735" y="53"/>
                </a:cubicBezTo>
                <a:cubicBezTo>
                  <a:pt x="1738" y="56"/>
                  <a:pt x="1741" y="52"/>
                  <a:pt x="1743" y="58"/>
                </a:cubicBezTo>
                <a:cubicBezTo>
                  <a:pt x="1741" y="62"/>
                  <a:pt x="1731" y="62"/>
                  <a:pt x="1723" y="64"/>
                </a:cubicBezTo>
                <a:cubicBezTo>
                  <a:pt x="1717" y="66"/>
                  <a:pt x="1706" y="68"/>
                  <a:pt x="1704" y="70"/>
                </a:cubicBezTo>
                <a:cubicBezTo>
                  <a:pt x="1703" y="71"/>
                  <a:pt x="1709" y="78"/>
                  <a:pt x="1702" y="71"/>
                </a:cubicBezTo>
                <a:cubicBezTo>
                  <a:pt x="1700" y="73"/>
                  <a:pt x="1706" y="79"/>
                  <a:pt x="1707" y="82"/>
                </a:cubicBezTo>
                <a:cubicBezTo>
                  <a:pt x="1709" y="74"/>
                  <a:pt x="1706" y="81"/>
                  <a:pt x="1711" y="82"/>
                </a:cubicBezTo>
                <a:cubicBezTo>
                  <a:pt x="1712" y="83"/>
                  <a:pt x="1719" y="75"/>
                  <a:pt x="1722" y="82"/>
                </a:cubicBezTo>
                <a:cubicBezTo>
                  <a:pt x="1723" y="79"/>
                  <a:pt x="1717" y="76"/>
                  <a:pt x="1716" y="77"/>
                </a:cubicBezTo>
                <a:cubicBezTo>
                  <a:pt x="1721" y="77"/>
                  <a:pt x="1730" y="76"/>
                  <a:pt x="1739" y="79"/>
                </a:cubicBezTo>
                <a:cubicBezTo>
                  <a:pt x="1742" y="73"/>
                  <a:pt x="1751" y="73"/>
                  <a:pt x="1759" y="74"/>
                </a:cubicBezTo>
                <a:cubicBezTo>
                  <a:pt x="1759" y="76"/>
                  <a:pt x="1760" y="78"/>
                  <a:pt x="1762" y="81"/>
                </a:cubicBezTo>
                <a:cubicBezTo>
                  <a:pt x="1762" y="78"/>
                  <a:pt x="1759" y="73"/>
                  <a:pt x="1763" y="73"/>
                </a:cubicBezTo>
                <a:cubicBezTo>
                  <a:pt x="1764" y="84"/>
                  <a:pt x="1773" y="76"/>
                  <a:pt x="1779" y="83"/>
                </a:cubicBezTo>
                <a:cubicBezTo>
                  <a:pt x="1775" y="84"/>
                  <a:pt x="1767" y="84"/>
                  <a:pt x="1768" y="90"/>
                </a:cubicBezTo>
                <a:cubicBezTo>
                  <a:pt x="1770" y="93"/>
                  <a:pt x="1772" y="91"/>
                  <a:pt x="1774" y="95"/>
                </a:cubicBezTo>
                <a:cubicBezTo>
                  <a:pt x="1774" y="92"/>
                  <a:pt x="1778" y="94"/>
                  <a:pt x="1781" y="94"/>
                </a:cubicBezTo>
                <a:cubicBezTo>
                  <a:pt x="1783" y="92"/>
                  <a:pt x="1787" y="94"/>
                  <a:pt x="1783" y="95"/>
                </a:cubicBezTo>
                <a:cubicBezTo>
                  <a:pt x="1745" y="109"/>
                  <a:pt x="1702" y="122"/>
                  <a:pt x="1677" y="135"/>
                </a:cubicBezTo>
                <a:cubicBezTo>
                  <a:pt x="1681" y="142"/>
                  <a:pt x="1695" y="139"/>
                  <a:pt x="1697" y="132"/>
                </a:cubicBezTo>
                <a:cubicBezTo>
                  <a:pt x="1701" y="139"/>
                  <a:pt x="1709" y="125"/>
                  <a:pt x="1715" y="133"/>
                </a:cubicBezTo>
                <a:cubicBezTo>
                  <a:pt x="1716" y="131"/>
                  <a:pt x="1714" y="129"/>
                  <a:pt x="1716" y="128"/>
                </a:cubicBezTo>
                <a:cubicBezTo>
                  <a:pt x="1717" y="130"/>
                  <a:pt x="1716" y="130"/>
                  <a:pt x="1717" y="132"/>
                </a:cubicBezTo>
                <a:cubicBezTo>
                  <a:pt x="1719" y="132"/>
                  <a:pt x="1718" y="130"/>
                  <a:pt x="1717" y="128"/>
                </a:cubicBezTo>
                <a:cubicBezTo>
                  <a:pt x="1718" y="127"/>
                  <a:pt x="1724" y="134"/>
                  <a:pt x="1721" y="128"/>
                </a:cubicBezTo>
                <a:cubicBezTo>
                  <a:pt x="1724" y="131"/>
                  <a:pt x="1728" y="135"/>
                  <a:pt x="1729" y="138"/>
                </a:cubicBezTo>
                <a:cubicBezTo>
                  <a:pt x="1728" y="138"/>
                  <a:pt x="1726" y="138"/>
                  <a:pt x="1724" y="138"/>
                </a:cubicBezTo>
                <a:cubicBezTo>
                  <a:pt x="1723" y="136"/>
                  <a:pt x="1724" y="135"/>
                  <a:pt x="1723" y="133"/>
                </a:cubicBezTo>
                <a:cubicBezTo>
                  <a:pt x="1721" y="130"/>
                  <a:pt x="1719" y="134"/>
                  <a:pt x="1717" y="134"/>
                </a:cubicBezTo>
                <a:cubicBezTo>
                  <a:pt x="1719" y="136"/>
                  <a:pt x="1721" y="134"/>
                  <a:pt x="1722" y="134"/>
                </a:cubicBezTo>
                <a:cubicBezTo>
                  <a:pt x="1722" y="143"/>
                  <a:pt x="1731" y="138"/>
                  <a:pt x="1732" y="137"/>
                </a:cubicBezTo>
                <a:cubicBezTo>
                  <a:pt x="1731" y="136"/>
                  <a:pt x="1726" y="132"/>
                  <a:pt x="1730" y="132"/>
                </a:cubicBezTo>
                <a:cubicBezTo>
                  <a:pt x="1727" y="128"/>
                  <a:pt x="1729" y="134"/>
                  <a:pt x="1726" y="134"/>
                </a:cubicBezTo>
                <a:cubicBezTo>
                  <a:pt x="1722" y="129"/>
                  <a:pt x="1729" y="130"/>
                  <a:pt x="1727" y="126"/>
                </a:cubicBezTo>
                <a:cubicBezTo>
                  <a:pt x="1740" y="130"/>
                  <a:pt x="1761" y="108"/>
                  <a:pt x="1781" y="109"/>
                </a:cubicBezTo>
                <a:cubicBezTo>
                  <a:pt x="1783" y="113"/>
                  <a:pt x="1781" y="113"/>
                  <a:pt x="1779" y="114"/>
                </a:cubicBezTo>
                <a:cubicBezTo>
                  <a:pt x="1779" y="112"/>
                  <a:pt x="1780" y="112"/>
                  <a:pt x="1781" y="111"/>
                </a:cubicBezTo>
                <a:cubicBezTo>
                  <a:pt x="1772" y="109"/>
                  <a:pt x="1783" y="117"/>
                  <a:pt x="1782" y="118"/>
                </a:cubicBezTo>
                <a:cubicBezTo>
                  <a:pt x="1783" y="117"/>
                  <a:pt x="1783" y="116"/>
                  <a:pt x="1784" y="117"/>
                </a:cubicBezTo>
                <a:cubicBezTo>
                  <a:pt x="1785" y="115"/>
                  <a:pt x="1783" y="111"/>
                  <a:pt x="1781" y="108"/>
                </a:cubicBezTo>
                <a:cubicBezTo>
                  <a:pt x="1783" y="110"/>
                  <a:pt x="1789" y="112"/>
                  <a:pt x="1784" y="108"/>
                </a:cubicBezTo>
                <a:cubicBezTo>
                  <a:pt x="1782" y="103"/>
                  <a:pt x="1788" y="109"/>
                  <a:pt x="1790" y="111"/>
                </a:cubicBezTo>
                <a:cubicBezTo>
                  <a:pt x="1786" y="113"/>
                  <a:pt x="1782" y="110"/>
                  <a:pt x="1786" y="117"/>
                </a:cubicBezTo>
                <a:cubicBezTo>
                  <a:pt x="1791" y="113"/>
                  <a:pt x="1800" y="116"/>
                  <a:pt x="1810" y="111"/>
                </a:cubicBezTo>
                <a:cubicBezTo>
                  <a:pt x="1808" y="107"/>
                  <a:pt x="1805" y="115"/>
                  <a:pt x="1803" y="108"/>
                </a:cubicBezTo>
                <a:cubicBezTo>
                  <a:pt x="1824" y="99"/>
                  <a:pt x="1844" y="100"/>
                  <a:pt x="1866" y="91"/>
                </a:cubicBezTo>
                <a:cubicBezTo>
                  <a:pt x="1867" y="98"/>
                  <a:pt x="1852" y="101"/>
                  <a:pt x="1847" y="101"/>
                </a:cubicBezTo>
                <a:cubicBezTo>
                  <a:pt x="1846" y="102"/>
                  <a:pt x="1847" y="105"/>
                  <a:pt x="1848" y="106"/>
                </a:cubicBezTo>
                <a:cubicBezTo>
                  <a:pt x="1787" y="118"/>
                  <a:pt x="1739" y="143"/>
                  <a:pt x="1677" y="162"/>
                </a:cubicBezTo>
                <a:cubicBezTo>
                  <a:pt x="1677" y="164"/>
                  <a:pt x="1677" y="166"/>
                  <a:pt x="1677" y="168"/>
                </a:cubicBezTo>
                <a:cubicBezTo>
                  <a:pt x="1679" y="170"/>
                  <a:pt x="1678" y="166"/>
                  <a:pt x="1680" y="168"/>
                </a:cubicBezTo>
                <a:cubicBezTo>
                  <a:pt x="1697" y="161"/>
                  <a:pt x="1675" y="177"/>
                  <a:pt x="1672" y="170"/>
                </a:cubicBezTo>
                <a:cubicBezTo>
                  <a:pt x="1670" y="177"/>
                  <a:pt x="1648" y="178"/>
                  <a:pt x="1640" y="185"/>
                </a:cubicBezTo>
                <a:cubicBezTo>
                  <a:pt x="1640" y="182"/>
                  <a:pt x="1639" y="182"/>
                  <a:pt x="1637" y="180"/>
                </a:cubicBezTo>
                <a:cubicBezTo>
                  <a:pt x="1636" y="182"/>
                  <a:pt x="1637" y="184"/>
                  <a:pt x="1639" y="187"/>
                </a:cubicBezTo>
                <a:cubicBezTo>
                  <a:pt x="1637" y="187"/>
                  <a:pt x="1636" y="186"/>
                  <a:pt x="1634" y="183"/>
                </a:cubicBezTo>
                <a:cubicBezTo>
                  <a:pt x="1632" y="185"/>
                  <a:pt x="1637" y="190"/>
                  <a:pt x="1633" y="190"/>
                </a:cubicBezTo>
                <a:cubicBezTo>
                  <a:pt x="1633" y="185"/>
                  <a:pt x="1631" y="186"/>
                  <a:pt x="1628" y="188"/>
                </a:cubicBezTo>
                <a:cubicBezTo>
                  <a:pt x="1639" y="192"/>
                  <a:pt x="1621" y="191"/>
                  <a:pt x="1621" y="191"/>
                </a:cubicBezTo>
                <a:cubicBezTo>
                  <a:pt x="1617" y="192"/>
                  <a:pt x="1607" y="204"/>
                  <a:pt x="1603" y="198"/>
                </a:cubicBezTo>
                <a:cubicBezTo>
                  <a:pt x="1598" y="208"/>
                  <a:pt x="1580" y="210"/>
                  <a:pt x="1576" y="209"/>
                </a:cubicBezTo>
                <a:cubicBezTo>
                  <a:pt x="1575" y="210"/>
                  <a:pt x="1576" y="218"/>
                  <a:pt x="1572" y="211"/>
                </a:cubicBezTo>
                <a:cubicBezTo>
                  <a:pt x="1571" y="216"/>
                  <a:pt x="1562" y="220"/>
                  <a:pt x="1557" y="217"/>
                </a:cubicBezTo>
                <a:cubicBezTo>
                  <a:pt x="1549" y="228"/>
                  <a:pt x="1529" y="229"/>
                  <a:pt x="1510" y="240"/>
                </a:cubicBezTo>
                <a:cubicBezTo>
                  <a:pt x="1515" y="247"/>
                  <a:pt x="1515" y="242"/>
                  <a:pt x="1516" y="240"/>
                </a:cubicBezTo>
                <a:cubicBezTo>
                  <a:pt x="1530" y="245"/>
                  <a:pt x="1552" y="232"/>
                  <a:pt x="1562" y="226"/>
                </a:cubicBezTo>
                <a:cubicBezTo>
                  <a:pt x="1605" y="213"/>
                  <a:pt x="1665" y="196"/>
                  <a:pt x="1712" y="176"/>
                </a:cubicBezTo>
                <a:cubicBezTo>
                  <a:pt x="1718" y="173"/>
                  <a:pt x="1723" y="164"/>
                  <a:pt x="1734" y="171"/>
                </a:cubicBezTo>
                <a:cubicBezTo>
                  <a:pt x="1731" y="172"/>
                  <a:pt x="1728" y="169"/>
                  <a:pt x="1732" y="175"/>
                </a:cubicBezTo>
                <a:cubicBezTo>
                  <a:pt x="1731" y="175"/>
                  <a:pt x="1725" y="170"/>
                  <a:pt x="1729" y="177"/>
                </a:cubicBezTo>
                <a:cubicBezTo>
                  <a:pt x="1728" y="177"/>
                  <a:pt x="1727" y="174"/>
                  <a:pt x="1725" y="172"/>
                </a:cubicBezTo>
                <a:cubicBezTo>
                  <a:pt x="1725" y="174"/>
                  <a:pt x="1725" y="175"/>
                  <a:pt x="1723" y="173"/>
                </a:cubicBezTo>
                <a:cubicBezTo>
                  <a:pt x="1722" y="174"/>
                  <a:pt x="1724" y="176"/>
                  <a:pt x="1725" y="178"/>
                </a:cubicBezTo>
                <a:cubicBezTo>
                  <a:pt x="1720" y="177"/>
                  <a:pt x="1720" y="178"/>
                  <a:pt x="1714" y="179"/>
                </a:cubicBezTo>
                <a:cubicBezTo>
                  <a:pt x="1724" y="185"/>
                  <a:pt x="1707" y="176"/>
                  <a:pt x="1715" y="184"/>
                </a:cubicBezTo>
                <a:cubicBezTo>
                  <a:pt x="1715" y="184"/>
                  <a:pt x="1704" y="177"/>
                  <a:pt x="1707" y="186"/>
                </a:cubicBezTo>
                <a:cubicBezTo>
                  <a:pt x="1691" y="187"/>
                  <a:pt x="1688" y="187"/>
                  <a:pt x="1676" y="197"/>
                </a:cubicBezTo>
                <a:cubicBezTo>
                  <a:pt x="1676" y="195"/>
                  <a:pt x="1676" y="195"/>
                  <a:pt x="1675" y="193"/>
                </a:cubicBezTo>
                <a:cubicBezTo>
                  <a:pt x="1674" y="194"/>
                  <a:pt x="1672" y="195"/>
                  <a:pt x="1670" y="195"/>
                </a:cubicBezTo>
                <a:cubicBezTo>
                  <a:pt x="1678" y="196"/>
                  <a:pt x="1674" y="201"/>
                  <a:pt x="1668" y="196"/>
                </a:cubicBezTo>
                <a:cubicBezTo>
                  <a:pt x="1670" y="198"/>
                  <a:pt x="1669" y="202"/>
                  <a:pt x="1664" y="196"/>
                </a:cubicBezTo>
                <a:cubicBezTo>
                  <a:pt x="1662" y="197"/>
                  <a:pt x="1667" y="201"/>
                  <a:pt x="1666" y="203"/>
                </a:cubicBezTo>
                <a:cubicBezTo>
                  <a:pt x="1663" y="205"/>
                  <a:pt x="1659" y="201"/>
                  <a:pt x="1664" y="207"/>
                </a:cubicBezTo>
                <a:cubicBezTo>
                  <a:pt x="1661" y="206"/>
                  <a:pt x="1655" y="201"/>
                  <a:pt x="1661" y="209"/>
                </a:cubicBezTo>
                <a:cubicBezTo>
                  <a:pt x="1656" y="204"/>
                  <a:pt x="1650" y="208"/>
                  <a:pt x="1651" y="213"/>
                </a:cubicBezTo>
                <a:cubicBezTo>
                  <a:pt x="1641" y="208"/>
                  <a:pt x="1644" y="222"/>
                  <a:pt x="1635" y="213"/>
                </a:cubicBezTo>
                <a:cubicBezTo>
                  <a:pt x="1634" y="215"/>
                  <a:pt x="1638" y="219"/>
                  <a:pt x="1637" y="220"/>
                </a:cubicBezTo>
                <a:cubicBezTo>
                  <a:pt x="1628" y="214"/>
                  <a:pt x="1628" y="226"/>
                  <a:pt x="1619" y="216"/>
                </a:cubicBezTo>
                <a:cubicBezTo>
                  <a:pt x="1618" y="217"/>
                  <a:pt x="1621" y="221"/>
                  <a:pt x="1622" y="223"/>
                </a:cubicBezTo>
                <a:cubicBezTo>
                  <a:pt x="1613" y="222"/>
                  <a:pt x="1612" y="228"/>
                  <a:pt x="1604" y="232"/>
                </a:cubicBezTo>
                <a:cubicBezTo>
                  <a:pt x="1600" y="230"/>
                  <a:pt x="1602" y="230"/>
                  <a:pt x="1600" y="226"/>
                </a:cubicBezTo>
                <a:cubicBezTo>
                  <a:pt x="1599" y="228"/>
                  <a:pt x="1600" y="230"/>
                  <a:pt x="1601" y="232"/>
                </a:cubicBezTo>
                <a:cubicBezTo>
                  <a:pt x="1598" y="232"/>
                  <a:pt x="1596" y="229"/>
                  <a:pt x="1594" y="225"/>
                </a:cubicBezTo>
                <a:cubicBezTo>
                  <a:pt x="1594" y="228"/>
                  <a:pt x="1596" y="233"/>
                  <a:pt x="1591" y="226"/>
                </a:cubicBezTo>
                <a:cubicBezTo>
                  <a:pt x="1588" y="227"/>
                  <a:pt x="1594" y="233"/>
                  <a:pt x="1595" y="236"/>
                </a:cubicBezTo>
                <a:cubicBezTo>
                  <a:pt x="1589" y="228"/>
                  <a:pt x="1593" y="240"/>
                  <a:pt x="1585" y="236"/>
                </a:cubicBezTo>
                <a:cubicBezTo>
                  <a:pt x="1587" y="240"/>
                  <a:pt x="1582" y="240"/>
                  <a:pt x="1583" y="243"/>
                </a:cubicBezTo>
                <a:cubicBezTo>
                  <a:pt x="1610" y="238"/>
                  <a:pt x="1646" y="223"/>
                  <a:pt x="1668" y="214"/>
                </a:cubicBezTo>
                <a:cubicBezTo>
                  <a:pt x="1673" y="214"/>
                  <a:pt x="1678" y="217"/>
                  <a:pt x="1680" y="210"/>
                </a:cubicBezTo>
                <a:cubicBezTo>
                  <a:pt x="1682" y="210"/>
                  <a:pt x="1683" y="214"/>
                  <a:pt x="1685" y="216"/>
                </a:cubicBezTo>
                <a:cubicBezTo>
                  <a:pt x="1682" y="219"/>
                  <a:pt x="1674" y="222"/>
                  <a:pt x="1673" y="228"/>
                </a:cubicBezTo>
                <a:cubicBezTo>
                  <a:pt x="1672" y="229"/>
                  <a:pt x="1671" y="226"/>
                  <a:pt x="1670" y="224"/>
                </a:cubicBezTo>
                <a:cubicBezTo>
                  <a:pt x="1672" y="233"/>
                  <a:pt x="1659" y="225"/>
                  <a:pt x="1663" y="231"/>
                </a:cubicBezTo>
                <a:cubicBezTo>
                  <a:pt x="1661" y="231"/>
                  <a:pt x="1660" y="229"/>
                  <a:pt x="1659" y="227"/>
                </a:cubicBezTo>
                <a:cubicBezTo>
                  <a:pt x="1659" y="230"/>
                  <a:pt x="1657" y="232"/>
                  <a:pt x="1658" y="237"/>
                </a:cubicBezTo>
                <a:cubicBezTo>
                  <a:pt x="1652" y="227"/>
                  <a:pt x="1652" y="244"/>
                  <a:pt x="1646" y="236"/>
                </a:cubicBezTo>
                <a:cubicBezTo>
                  <a:pt x="1645" y="238"/>
                  <a:pt x="1646" y="241"/>
                  <a:pt x="1649" y="244"/>
                </a:cubicBezTo>
                <a:cubicBezTo>
                  <a:pt x="1645" y="247"/>
                  <a:pt x="1636" y="252"/>
                  <a:pt x="1636" y="251"/>
                </a:cubicBezTo>
                <a:cubicBezTo>
                  <a:pt x="1626" y="258"/>
                  <a:pt x="1594" y="273"/>
                  <a:pt x="1584" y="277"/>
                </a:cubicBezTo>
                <a:cubicBezTo>
                  <a:pt x="1583" y="277"/>
                  <a:pt x="1585" y="280"/>
                  <a:pt x="1586" y="282"/>
                </a:cubicBezTo>
                <a:cubicBezTo>
                  <a:pt x="1584" y="282"/>
                  <a:pt x="1583" y="281"/>
                  <a:pt x="1581" y="278"/>
                </a:cubicBezTo>
                <a:cubicBezTo>
                  <a:pt x="1579" y="282"/>
                  <a:pt x="1586" y="286"/>
                  <a:pt x="1586" y="289"/>
                </a:cubicBezTo>
                <a:cubicBezTo>
                  <a:pt x="1588" y="293"/>
                  <a:pt x="1591" y="282"/>
                  <a:pt x="1595" y="290"/>
                </a:cubicBezTo>
                <a:cubicBezTo>
                  <a:pt x="1591" y="291"/>
                  <a:pt x="1589" y="293"/>
                  <a:pt x="1587" y="295"/>
                </a:cubicBezTo>
                <a:cubicBezTo>
                  <a:pt x="1582" y="288"/>
                  <a:pt x="1583" y="285"/>
                  <a:pt x="1577" y="280"/>
                </a:cubicBezTo>
                <a:cubicBezTo>
                  <a:pt x="1576" y="280"/>
                  <a:pt x="1578" y="283"/>
                  <a:pt x="1579" y="285"/>
                </a:cubicBezTo>
                <a:cubicBezTo>
                  <a:pt x="1578" y="286"/>
                  <a:pt x="1576" y="284"/>
                  <a:pt x="1575" y="284"/>
                </a:cubicBezTo>
                <a:cubicBezTo>
                  <a:pt x="1578" y="292"/>
                  <a:pt x="1583" y="289"/>
                  <a:pt x="1583" y="295"/>
                </a:cubicBezTo>
                <a:cubicBezTo>
                  <a:pt x="1578" y="291"/>
                  <a:pt x="1577" y="288"/>
                  <a:pt x="1574" y="293"/>
                </a:cubicBezTo>
                <a:cubicBezTo>
                  <a:pt x="1574" y="289"/>
                  <a:pt x="1575" y="291"/>
                  <a:pt x="1571" y="286"/>
                </a:cubicBezTo>
                <a:cubicBezTo>
                  <a:pt x="1556" y="293"/>
                  <a:pt x="1550" y="297"/>
                  <a:pt x="1536" y="299"/>
                </a:cubicBezTo>
                <a:cubicBezTo>
                  <a:pt x="1535" y="300"/>
                  <a:pt x="1535" y="301"/>
                  <a:pt x="1537" y="304"/>
                </a:cubicBezTo>
                <a:cubicBezTo>
                  <a:pt x="1541" y="308"/>
                  <a:pt x="1541" y="302"/>
                  <a:pt x="1543" y="301"/>
                </a:cubicBezTo>
                <a:cubicBezTo>
                  <a:pt x="1545" y="304"/>
                  <a:pt x="1550" y="310"/>
                  <a:pt x="1546" y="310"/>
                </a:cubicBezTo>
                <a:cubicBezTo>
                  <a:pt x="1549" y="312"/>
                  <a:pt x="1557" y="309"/>
                  <a:pt x="1556" y="306"/>
                </a:cubicBezTo>
                <a:cubicBezTo>
                  <a:pt x="1563" y="309"/>
                  <a:pt x="1552" y="311"/>
                  <a:pt x="1550" y="312"/>
                </a:cubicBezTo>
                <a:cubicBezTo>
                  <a:pt x="1553" y="315"/>
                  <a:pt x="1556" y="310"/>
                  <a:pt x="1559" y="310"/>
                </a:cubicBezTo>
                <a:cubicBezTo>
                  <a:pt x="1560" y="316"/>
                  <a:pt x="1561" y="315"/>
                  <a:pt x="1564" y="322"/>
                </a:cubicBezTo>
                <a:cubicBezTo>
                  <a:pt x="1569" y="321"/>
                  <a:pt x="1559" y="313"/>
                  <a:pt x="1565" y="313"/>
                </a:cubicBezTo>
                <a:cubicBezTo>
                  <a:pt x="1567" y="316"/>
                  <a:pt x="1566" y="317"/>
                  <a:pt x="1568" y="320"/>
                </a:cubicBezTo>
                <a:cubicBezTo>
                  <a:pt x="1568" y="315"/>
                  <a:pt x="1568" y="312"/>
                  <a:pt x="1574" y="317"/>
                </a:cubicBezTo>
                <a:cubicBezTo>
                  <a:pt x="1577" y="317"/>
                  <a:pt x="1568" y="309"/>
                  <a:pt x="1571" y="309"/>
                </a:cubicBezTo>
                <a:cubicBezTo>
                  <a:pt x="1570" y="303"/>
                  <a:pt x="1574" y="316"/>
                  <a:pt x="1577" y="316"/>
                </a:cubicBezTo>
                <a:cubicBezTo>
                  <a:pt x="1578" y="315"/>
                  <a:pt x="1576" y="312"/>
                  <a:pt x="1574" y="310"/>
                </a:cubicBezTo>
                <a:cubicBezTo>
                  <a:pt x="1577" y="308"/>
                  <a:pt x="1582" y="317"/>
                  <a:pt x="1582" y="320"/>
                </a:cubicBezTo>
                <a:cubicBezTo>
                  <a:pt x="1578" y="319"/>
                  <a:pt x="1571" y="324"/>
                  <a:pt x="1564" y="327"/>
                </a:cubicBezTo>
                <a:cubicBezTo>
                  <a:pt x="1563" y="323"/>
                  <a:pt x="1559" y="322"/>
                  <a:pt x="1558" y="316"/>
                </a:cubicBezTo>
                <a:cubicBezTo>
                  <a:pt x="1556" y="314"/>
                  <a:pt x="1555" y="316"/>
                  <a:pt x="1553" y="317"/>
                </a:cubicBezTo>
                <a:cubicBezTo>
                  <a:pt x="1551" y="317"/>
                  <a:pt x="1558" y="322"/>
                  <a:pt x="1554" y="324"/>
                </a:cubicBezTo>
                <a:cubicBezTo>
                  <a:pt x="1552" y="320"/>
                  <a:pt x="1550" y="318"/>
                  <a:pt x="1548" y="317"/>
                </a:cubicBezTo>
                <a:cubicBezTo>
                  <a:pt x="1546" y="317"/>
                  <a:pt x="1544" y="318"/>
                  <a:pt x="1545" y="320"/>
                </a:cubicBezTo>
                <a:cubicBezTo>
                  <a:pt x="1547" y="322"/>
                  <a:pt x="1546" y="319"/>
                  <a:pt x="1548" y="319"/>
                </a:cubicBezTo>
                <a:cubicBezTo>
                  <a:pt x="1549" y="321"/>
                  <a:pt x="1550" y="323"/>
                  <a:pt x="1552" y="325"/>
                </a:cubicBezTo>
                <a:cubicBezTo>
                  <a:pt x="1550" y="328"/>
                  <a:pt x="1548" y="320"/>
                  <a:pt x="1546" y="323"/>
                </a:cubicBezTo>
                <a:cubicBezTo>
                  <a:pt x="1542" y="319"/>
                  <a:pt x="1543" y="317"/>
                  <a:pt x="1541" y="314"/>
                </a:cubicBezTo>
                <a:cubicBezTo>
                  <a:pt x="1543" y="321"/>
                  <a:pt x="1535" y="317"/>
                  <a:pt x="1532" y="314"/>
                </a:cubicBezTo>
                <a:cubicBezTo>
                  <a:pt x="1532" y="319"/>
                  <a:pt x="1541" y="331"/>
                  <a:pt x="1545" y="335"/>
                </a:cubicBezTo>
                <a:cubicBezTo>
                  <a:pt x="1541" y="337"/>
                  <a:pt x="1541" y="337"/>
                  <a:pt x="1539" y="332"/>
                </a:cubicBezTo>
                <a:cubicBezTo>
                  <a:pt x="1544" y="341"/>
                  <a:pt x="1527" y="337"/>
                  <a:pt x="1530" y="345"/>
                </a:cubicBezTo>
                <a:cubicBezTo>
                  <a:pt x="1528" y="344"/>
                  <a:pt x="1527" y="343"/>
                  <a:pt x="1525" y="341"/>
                </a:cubicBezTo>
                <a:cubicBezTo>
                  <a:pt x="1524" y="342"/>
                  <a:pt x="1527" y="346"/>
                  <a:pt x="1528" y="348"/>
                </a:cubicBezTo>
                <a:cubicBezTo>
                  <a:pt x="1525" y="351"/>
                  <a:pt x="1523" y="344"/>
                  <a:pt x="1521" y="343"/>
                </a:cubicBezTo>
                <a:cubicBezTo>
                  <a:pt x="1520" y="345"/>
                  <a:pt x="1523" y="345"/>
                  <a:pt x="1524" y="350"/>
                </a:cubicBezTo>
                <a:cubicBezTo>
                  <a:pt x="1528" y="354"/>
                  <a:pt x="1528" y="348"/>
                  <a:pt x="1534" y="351"/>
                </a:cubicBezTo>
                <a:cubicBezTo>
                  <a:pt x="1531" y="355"/>
                  <a:pt x="1540" y="364"/>
                  <a:pt x="1541" y="368"/>
                </a:cubicBezTo>
                <a:cubicBezTo>
                  <a:pt x="1538" y="370"/>
                  <a:pt x="1533" y="357"/>
                  <a:pt x="1532" y="354"/>
                </a:cubicBezTo>
                <a:cubicBezTo>
                  <a:pt x="1527" y="354"/>
                  <a:pt x="1530" y="357"/>
                  <a:pt x="1533" y="361"/>
                </a:cubicBezTo>
                <a:cubicBezTo>
                  <a:pt x="1525" y="354"/>
                  <a:pt x="1517" y="360"/>
                  <a:pt x="1513" y="362"/>
                </a:cubicBezTo>
                <a:cubicBezTo>
                  <a:pt x="1518" y="368"/>
                  <a:pt x="1516" y="357"/>
                  <a:pt x="1520" y="364"/>
                </a:cubicBezTo>
                <a:cubicBezTo>
                  <a:pt x="1523" y="370"/>
                  <a:pt x="1516" y="364"/>
                  <a:pt x="1516" y="370"/>
                </a:cubicBezTo>
                <a:cubicBezTo>
                  <a:pt x="1515" y="367"/>
                  <a:pt x="1513" y="365"/>
                  <a:pt x="1511" y="362"/>
                </a:cubicBezTo>
                <a:cubicBezTo>
                  <a:pt x="1509" y="361"/>
                  <a:pt x="1511" y="366"/>
                  <a:pt x="1505" y="365"/>
                </a:cubicBezTo>
                <a:cubicBezTo>
                  <a:pt x="1509" y="371"/>
                  <a:pt x="1511" y="363"/>
                  <a:pt x="1512" y="366"/>
                </a:cubicBezTo>
                <a:cubicBezTo>
                  <a:pt x="1513" y="371"/>
                  <a:pt x="1510" y="377"/>
                  <a:pt x="1504" y="375"/>
                </a:cubicBezTo>
                <a:cubicBezTo>
                  <a:pt x="1505" y="377"/>
                  <a:pt x="1507" y="379"/>
                  <a:pt x="1508" y="381"/>
                </a:cubicBezTo>
                <a:cubicBezTo>
                  <a:pt x="1508" y="374"/>
                  <a:pt x="1516" y="383"/>
                  <a:pt x="1510" y="380"/>
                </a:cubicBezTo>
                <a:cubicBezTo>
                  <a:pt x="1514" y="382"/>
                  <a:pt x="1521" y="378"/>
                  <a:pt x="1520" y="376"/>
                </a:cubicBezTo>
                <a:cubicBezTo>
                  <a:pt x="1525" y="376"/>
                  <a:pt x="1524" y="383"/>
                  <a:pt x="1530" y="389"/>
                </a:cubicBezTo>
                <a:cubicBezTo>
                  <a:pt x="1526" y="390"/>
                  <a:pt x="1526" y="386"/>
                  <a:pt x="1524" y="382"/>
                </a:cubicBezTo>
                <a:cubicBezTo>
                  <a:pt x="1520" y="383"/>
                  <a:pt x="1529" y="392"/>
                  <a:pt x="1531" y="397"/>
                </a:cubicBezTo>
                <a:cubicBezTo>
                  <a:pt x="1527" y="396"/>
                  <a:pt x="1524" y="389"/>
                  <a:pt x="1520" y="384"/>
                </a:cubicBezTo>
                <a:cubicBezTo>
                  <a:pt x="1520" y="390"/>
                  <a:pt x="1527" y="397"/>
                  <a:pt x="1530" y="401"/>
                </a:cubicBezTo>
                <a:cubicBezTo>
                  <a:pt x="1535" y="409"/>
                  <a:pt x="1524" y="394"/>
                  <a:pt x="1516" y="385"/>
                </a:cubicBezTo>
                <a:cubicBezTo>
                  <a:pt x="1516" y="388"/>
                  <a:pt x="1524" y="401"/>
                  <a:pt x="1527" y="402"/>
                </a:cubicBezTo>
                <a:cubicBezTo>
                  <a:pt x="1526" y="409"/>
                  <a:pt x="1518" y="391"/>
                  <a:pt x="1515" y="390"/>
                </a:cubicBezTo>
                <a:cubicBezTo>
                  <a:pt x="1514" y="391"/>
                  <a:pt x="1515" y="393"/>
                  <a:pt x="1514" y="394"/>
                </a:cubicBezTo>
                <a:cubicBezTo>
                  <a:pt x="1528" y="417"/>
                  <a:pt x="1516" y="398"/>
                  <a:pt x="1508" y="391"/>
                </a:cubicBezTo>
                <a:cubicBezTo>
                  <a:pt x="1506" y="392"/>
                  <a:pt x="1511" y="397"/>
                  <a:pt x="1506" y="397"/>
                </a:cubicBezTo>
                <a:cubicBezTo>
                  <a:pt x="1500" y="389"/>
                  <a:pt x="1499" y="381"/>
                  <a:pt x="1490" y="371"/>
                </a:cubicBezTo>
                <a:cubicBezTo>
                  <a:pt x="1491" y="366"/>
                  <a:pt x="1494" y="373"/>
                  <a:pt x="1497" y="376"/>
                </a:cubicBezTo>
                <a:cubicBezTo>
                  <a:pt x="1495" y="371"/>
                  <a:pt x="1501" y="371"/>
                  <a:pt x="1496" y="365"/>
                </a:cubicBezTo>
                <a:cubicBezTo>
                  <a:pt x="1493" y="365"/>
                  <a:pt x="1496" y="368"/>
                  <a:pt x="1497" y="370"/>
                </a:cubicBezTo>
                <a:cubicBezTo>
                  <a:pt x="1494" y="370"/>
                  <a:pt x="1491" y="362"/>
                  <a:pt x="1488" y="359"/>
                </a:cubicBezTo>
                <a:cubicBezTo>
                  <a:pt x="1486" y="360"/>
                  <a:pt x="1492" y="365"/>
                  <a:pt x="1493" y="368"/>
                </a:cubicBezTo>
                <a:cubicBezTo>
                  <a:pt x="1489" y="367"/>
                  <a:pt x="1484" y="365"/>
                  <a:pt x="1480" y="362"/>
                </a:cubicBezTo>
                <a:cubicBezTo>
                  <a:pt x="1479" y="363"/>
                  <a:pt x="1482" y="366"/>
                  <a:pt x="1483" y="368"/>
                </a:cubicBezTo>
                <a:cubicBezTo>
                  <a:pt x="1487" y="372"/>
                  <a:pt x="1478" y="366"/>
                  <a:pt x="1476" y="360"/>
                </a:cubicBezTo>
                <a:cubicBezTo>
                  <a:pt x="1474" y="363"/>
                  <a:pt x="1481" y="369"/>
                  <a:pt x="1484" y="376"/>
                </a:cubicBezTo>
                <a:cubicBezTo>
                  <a:pt x="1480" y="379"/>
                  <a:pt x="1481" y="369"/>
                  <a:pt x="1477" y="371"/>
                </a:cubicBezTo>
                <a:cubicBezTo>
                  <a:pt x="1476" y="375"/>
                  <a:pt x="1482" y="377"/>
                  <a:pt x="1483" y="382"/>
                </a:cubicBezTo>
                <a:cubicBezTo>
                  <a:pt x="1480" y="381"/>
                  <a:pt x="1478" y="378"/>
                  <a:pt x="1476" y="375"/>
                </a:cubicBezTo>
                <a:cubicBezTo>
                  <a:pt x="1473" y="377"/>
                  <a:pt x="1476" y="382"/>
                  <a:pt x="1471" y="375"/>
                </a:cubicBezTo>
                <a:cubicBezTo>
                  <a:pt x="1469" y="376"/>
                  <a:pt x="1472" y="380"/>
                  <a:pt x="1468" y="380"/>
                </a:cubicBezTo>
                <a:cubicBezTo>
                  <a:pt x="1463" y="377"/>
                  <a:pt x="1464" y="375"/>
                  <a:pt x="1459" y="371"/>
                </a:cubicBezTo>
                <a:cubicBezTo>
                  <a:pt x="1455" y="377"/>
                  <a:pt x="1446" y="378"/>
                  <a:pt x="1441" y="378"/>
                </a:cubicBezTo>
                <a:cubicBezTo>
                  <a:pt x="1440" y="380"/>
                  <a:pt x="1441" y="382"/>
                  <a:pt x="1443" y="385"/>
                </a:cubicBezTo>
                <a:cubicBezTo>
                  <a:pt x="1442" y="385"/>
                  <a:pt x="1440" y="382"/>
                  <a:pt x="1439" y="381"/>
                </a:cubicBezTo>
                <a:cubicBezTo>
                  <a:pt x="1437" y="383"/>
                  <a:pt x="1440" y="390"/>
                  <a:pt x="1434" y="383"/>
                </a:cubicBezTo>
                <a:cubicBezTo>
                  <a:pt x="1438" y="388"/>
                  <a:pt x="1433" y="391"/>
                  <a:pt x="1431" y="396"/>
                </a:cubicBezTo>
                <a:cubicBezTo>
                  <a:pt x="1428" y="392"/>
                  <a:pt x="1425" y="393"/>
                  <a:pt x="1422" y="386"/>
                </a:cubicBezTo>
                <a:cubicBezTo>
                  <a:pt x="1420" y="389"/>
                  <a:pt x="1427" y="396"/>
                  <a:pt x="1429" y="400"/>
                </a:cubicBezTo>
                <a:cubicBezTo>
                  <a:pt x="1432" y="402"/>
                  <a:pt x="1435" y="401"/>
                  <a:pt x="1437" y="404"/>
                </a:cubicBezTo>
                <a:cubicBezTo>
                  <a:pt x="1439" y="401"/>
                  <a:pt x="1439" y="400"/>
                  <a:pt x="1435" y="396"/>
                </a:cubicBezTo>
                <a:cubicBezTo>
                  <a:pt x="1439" y="399"/>
                  <a:pt x="1444" y="404"/>
                  <a:pt x="1449" y="400"/>
                </a:cubicBezTo>
                <a:cubicBezTo>
                  <a:pt x="1451" y="406"/>
                  <a:pt x="1449" y="404"/>
                  <a:pt x="1452" y="410"/>
                </a:cubicBezTo>
                <a:cubicBezTo>
                  <a:pt x="1448" y="412"/>
                  <a:pt x="1442" y="412"/>
                  <a:pt x="1442" y="416"/>
                </a:cubicBezTo>
                <a:cubicBezTo>
                  <a:pt x="1447" y="421"/>
                  <a:pt x="1446" y="415"/>
                  <a:pt x="1450" y="414"/>
                </a:cubicBezTo>
                <a:cubicBezTo>
                  <a:pt x="1453" y="419"/>
                  <a:pt x="1448" y="419"/>
                  <a:pt x="1449" y="423"/>
                </a:cubicBezTo>
                <a:cubicBezTo>
                  <a:pt x="1454" y="428"/>
                  <a:pt x="1448" y="414"/>
                  <a:pt x="1454" y="422"/>
                </a:cubicBezTo>
                <a:cubicBezTo>
                  <a:pt x="1455" y="420"/>
                  <a:pt x="1459" y="407"/>
                  <a:pt x="1463" y="415"/>
                </a:cubicBezTo>
                <a:cubicBezTo>
                  <a:pt x="1467" y="415"/>
                  <a:pt x="1461" y="410"/>
                  <a:pt x="1462" y="408"/>
                </a:cubicBezTo>
                <a:cubicBezTo>
                  <a:pt x="1463" y="408"/>
                  <a:pt x="1465" y="411"/>
                  <a:pt x="1467" y="413"/>
                </a:cubicBezTo>
                <a:cubicBezTo>
                  <a:pt x="1469" y="412"/>
                  <a:pt x="1468" y="408"/>
                  <a:pt x="1468" y="405"/>
                </a:cubicBezTo>
                <a:cubicBezTo>
                  <a:pt x="1471" y="407"/>
                  <a:pt x="1474" y="412"/>
                  <a:pt x="1478" y="417"/>
                </a:cubicBezTo>
                <a:cubicBezTo>
                  <a:pt x="1475" y="418"/>
                  <a:pt x="1473" y="416"/>
                  <a:pt x="1471" y="412"/>
                </a:cubicBezTo>
                <a:cubicBezTo>
                  <a:pt x="1469" y="413"/>
                  <a:pt x="1477" y="420"/>
                  <a:pt x="1471" y="420"/>
                </a:cubicBezTo>
                <a:cubicBezTo>
                  <a:pt x="1471" y="421"/>
                  <a:pt x="1477" y="424"/>
                  <a:pt x="1475" y="420"/>
                </a:cubicBezTo>
                <a:cubicBezTo>
                  <a:pt x="1478" y="420"/>
                  <a:pt x="1476" y="423"/>
                  <a:pt x="1478" y="426"/>
                </a:cubicBezTo>
                <a:cubicBezTo>
                  <a:pt x="1475" y="426"/>
                  <a:pt x="1472" y="424"/>
                  <a:pt x="1468" y="426"/>
                </a:cubicBezTo>
                <a:cubicBezTo>
                  <a:pt x="1482" y="430"/>
                  <a:pt x="1463" y="426"/>
                  <a:pt x="1469" y="433"/>
                </a:cubicBezTo>
                <a:cubicBezTo>
                  <a:pt x="1467" y="434"/>
                  <a:pt x="1465" y="430"/>
                  <a:pt x="1462" y="429"/>
                </a:cubicBezTo>
                <a:cubicBezTo>
                  <a:pt x="1465" y="436"/>
                  <a:pt x="1466" y="439"/>
                  <a:pt x="1459" y="430"/>
                </a:cubicBezTo>
                <a:cubicBezTo>
                  <a:pt x="1458" y="431"/>
                  <a:pt x="1458" y="433"/>
                  <a:pt x="1460" y="435"/>
                </a:cubicBezTo>
                <a:cubicBezTo>
                  <a:pt x="1458" y="435"/>
                  <a:pt x="1455" y="431"/>
                  <a:pt x="1453" y="429"/>
                </a:cubicBezTo>
                <a:cubicBezTo>
                  <a:pt x="1451" y="435"/>
                  <a:pt x="1462" y="442"/>
                  <a:pt x="1466" y="448"/>
                </a:cubicBezTo>
                <a:cubicBezTo>
                  <a:pt x="1460" y="449"/>
                  <a:pt x="1460" y="438"/>
                  <a:pt x="1455" y="443"/>
                </a:cubicBezTo>
                <a:cubicBezTo>
                  <a:pt x="1454" y="441"/>
                  <a:pt x="1454" y="440"/>
                  <a:pt x="1456" y="439"/>
                </a:cubicBezTo>
                <a:cubicBezTo>
                  <a:pt x="1453" y="434"/>
                  <a:pt x="1451" y="434"/>
                  <a:pt x="1448" y="429"/>
                </a:cubicBezTo>
                <a:cubicBezTo>
                  <a:pt x="1447" y="431"/>
                  <a:pt x="1450" y="435"/>
                  <a:pt x="1450" y="438"/>
                </a:cubicBezTo>
                <a:cubicBezTo>
                  <a:pt x="1447" y="438"/>
                  <a:pt x="1450" y="434"/>
                  <a:pt x="1446" y="432"/>
                </a:cubicBezTo>
                <a:cubicBezTo>
                  <a:pt x="1445" y="433"/>
                  <a:pt x="1445" y="434"/>
                  <a:pt x="1447" y="437"/>
                </a:cubicBezTo>
                <a:cubicBezTo>
                  <a:pt x="1439" y="428"/>
                  <a:pt x="1446" y="443"/>
                  <a:pt x="1438" y="437"/>
                </a:cubicBezTo>
                <a:cubicBezTo>
                  <a:pt x="1436" y="439"/>
                  <a:pt x="1442" y="440"/>
                  <a:pt x="1443" y="444"/>
                </a:cubicBezTo>
                <a:cubicBezTo>
                  <a:pt x="1445" y="444"/>
                  <a:pt x="1441" y="440"/>
                  <a:pt x="1445" y="440"/>
                </a:cubicBezTo>
                <a:cubicBezTo>
                  <a:pt x="1452" y="453"/>
                  <a:pt x="1454" y="446"/>
                  <a:pt x="1460" y="447"/>
                </a:cubicBezTo>
                <a:cubicBezTo>
                  <a:pt x="1460" y="450"/>
                  <a:pt x="1457" y="453"/>
                  <a:pt x="1452" y="452"/>
                </a:cubicBezTo>
                <a:cubicBezTo>
                  <a:pt x="1449" y="453"/>
                  <a:pt x="1455" y="458"/>
                  <a:pt x="1455" y="460"/>
                </a:cubicBezTo>
                <a:cubicBezTo>
                  <a:pt x="1453" y="463"/>
                  <a:pt x="1451" y="456"/>
                  <a:pt x="1448" y="454"/>
                </a:cubicBezTo>
                <a:cubicBezTo>
                  <a:pt x="1444" y="456"/>
                  <a:pt x="1452" y="462"/>
                  <a:pt x="1452" y="465"/>
                </a:cubicBezTo>
                <a:cubicBezTo>
                  <a:pt x="1445" y="463"/>
                  <a:pt x="1446" y="465"/>
                  <a:pt x="1442" y="470"/>
                </a:cubicBezTo>
                <a:cubicBezTo>
                  <a:pt x="1446" y="464"/>
                  <a:pt x="1433" y="463"/>
                  <a:pt x="1439" y="471"/>
                </a:cubicBezTo>
                <a:cubicBezTo>
                  <a:pt x="1435" y="469"/>
                  <a:pt x="1432" y="464"/>
                  <a:pt x="1430" y="459"/>
                </a:cubicBezTo>
                <a:cubicBezTo>
                  <a:pt x="1435" y="463"/>
                  <a:pt x="1438" y="454"/>
                  <a:pt x="1432" y="449"/>
                </a:cubicBezTo>
                <a:cubicBezTo>
                  <a:pt x="1430" y="449"/>
                  <a:pt x="1437" y="455"/>
                  <a:pt x="1432" y="454"/>
                </a:cubicBezTo>
                <a:cubicBezTo>
                  <a:pt x="1429" y="449"/>
                  <a:pt x="1426" y="449"/>
                  <a:pt x="1423" y="447"/>
                </a:cubicBezTo>
                <a:cubicBezTo>
                  <a:pt x="1420" y="447"/>
                  <a:pt x="1430" y="451"/>
                  <a:pt x="1424" y="452"/>
                </a:cubicBezTo>
                <a:cubicBezTo>
                  <a:pt x="1422" y="449"/>
                  <a:pt x="1422" y="448"/>
                  <a:pt x="1421" y="446"/>
                </a:cubicBezTo>
                <a:cubicBezTo>
                  <a:pt x="1419" y="443"/>
                  <a:pt x="1420" y="449"/>
                  <a:pt x="1416" y="442"/>
                </a:cubicBezTo>
                <a:cubicBezTo>
                  <a:pt x="1414" y="445"/>
                  <a:pt x="1421" y="448"/>
                  <a:pt x="1422" y="451"/>
                </a:cubicBezTo>
                <a:cubicBezTo>
                  <a:pt x="1419" y="449"/>
                  <a:pt x="1416" y="449"/>
                  <a:pt x="1413" y="443"/>
                </a:cubicBezTo>
                <a:cubicBezTo>
                  <a:pt x="1413" y="447"/>
                  <a:pt x="1413" y="456"/>
                  <a:pt x="1406" y="450"/>
                </a:cubicBezTo>
                <a:cubicBezTo>
                  <a:pt x="1404" y="453"/>
                  <a:pt x="1410" y="460"/>
                  <a:pt x="1414" y="466"/>
                </a:cubicBezTo>
                <a:cubicBezTo>
                  <a:pt x="1418" y="466"/>
                  <a:pt x="1412" y="460"/>
                  <a:pt x="1417" y="463"/>
                </a:cubicBezTo>
                <a:cubicBezTo>
                  <a:pt x="1417" y="465"/>
                  <a:pt x="1416" y="465"/>
                  <a:pt x="1418" y="468"/>
                </a:cubicBezTo>
                <a:cubicBezTo>
                  <a:pt x="1413" y="470"/>
                  <a:pt x="1412" y="467"/>
                  <a:pt x="1410" y="472"/>
                </a:cubicBezTo>
                <a:cubicBezTo>
                  <a:pt x="1411" y="473"/>
                  <a:pt x="1412" y="474"/>
                  <a:pt x="1414" y="476"/>
                </a:cubicBezTo>
                <a:cubicBezTo>
                  <a:pt x="1415" y="473"/>
                  <a:pt x="1419" y="473"/>
                  <a:pt x="1423" y="474"/>
                </a:cubicBezTo>
                <a:cubicBezTo>
                  <a:pt x="1417" y="480"/>
                  <a:pt x="1407" y="485"/>
                  <a:pt x="1396" y="483"/>
                </a:cubicBezTo>
                <a:cubicBezTo>
                  <a:pt x="1397" y="486"/>
                  <a:pt x="1395" y="487"/>
                  <a:pt x="1394" y="489"/>
                </a:cubicBezTo>
                <a:cubicBezTo>
                  <a:pt x="1402" y="490"/>
                  <a:pt x="1391" y="498"/>
                  <a:pt x="1395" y="505"/>
                </a:cubicBezTo>
                <a:cubicBezTo>
                  <a:pt x="1392" y="502"/>
                  <a:pt x="1385" y="504"/>
                  <a:pt x="1387" y="507"/>
                </a:cubicBezTo>
                <a:cubicBezTo>
                  <a:pt x="1384" y="505"/>
                  <a:pt x="1381" y="508"/>
                  <a:pt x="1378" y="504"/>
                </a:cubicBezTo>
                <a:cubicBezTo>
                  <a:pt x="1378" y="505"/>
                  <a:pt x="1378" y="506"/>
                  <a:pt x="1379" y="509"/>
                </a:cubicBezTo>
                <a:cubicBezTo>
                  <a:pt x="1375" y="510"/>
                  <a:pt x="1371" y="500"/>
                  <a:pt x="1367" y="500"/>
                </a:cubicBezTo>
                <a:cubicBezTo>
                  <a:pt x="1365" y="504"/>
                  <a:pt x="1374" y="507"/>
                  <a:pt x="1370" y="509"/>
                </a:cubicBezTo>
                <a:cubicBezTo>
                  <a:pt x="1367" y="512"/>
                  <a:pt x="1364" y="499"/>
                  <a:pt x="1360" y="501"/>
                </a:cubicBezTo>
                <a:cubicBezTo>
                  <a:pt x="1358" y="503"/>
                  <a:pt x="1365" y="509"/>
                  <a:pt x="1366" y="512"/>
                </a:cubicBezTo>
                <a:cubicBezTo>
                  <a:pt x="1363" y="514"/>
                  <a:pt x="1358" y="505"/>
                  <a:pt x="1358" y="502"/>
                </a:cubicBezTo>
                <a:cubicBezTo>
                  <a:pt x="1354" y="506"/>
                  <a:pt x="1362" y="510"/>
                  <a:pt x="1364" y="517"/>
                </a:cubicBezTo>
                <a:cubicBezTo>
                  <a:pt x="1361" y="516"/>
                  <a:pt x="1355" y="506"/>
                  <a:pt x="1355" y="504"/>
                </a:cubicBezTo>
                <a:cubicBezTo>
                  <a:pt x="1354" y="504"/>
                  <a:pt x="1354" y="504"/>
                  <a:pt x="1353" y="504"/>
                </a:cubicBezTo>
                <a:cubicBezTo>
                  <a:pt x="1353" y="506"/>
                  <a:pt x="1359" y="515"/>
                  <a:pt x="1361" y="517"/>
                </a:cubicBezTo>
                <a:cubicBezTo>
                  <a:pt x="1362" y="519"/>
                  <a:pt x="1359" y="518"/>
                  <a:pt x="1358" y="516"/>
                </a:cubicBezTo>
                <a:cubicBezTo>
                  <a:pt x="1356" y="516"/>
                  <a:pt x="1357" y="519"/>
                  <a:pt x="1355" y="519"/>
                </a:cubicBezTo>
                <a:cubicBezTo>
                  <a:pt x="1351" y="515"/>
                  <a:pt x="1353" y="510"/>
                  <a:pt x="1349" y="510"/>
                </a:cubicBezTo>
                <a:cubicBezTo>
                  <a:pt x="1347" y="505"/>
                  <a:pt x="1353" y="510"/>
                  <a:pt x="1354" y="514"/>
                </a:cubicBezTo>
                <a:cubicBezTo>
                  <a:pt x="1354" y="512"/>
                  <a:pt x="1354" y="510"/>
                  <a:pt x="1353" y="508"/>
                </a:cubicBezTo>
                <a:cubicBezTo>
                  <a:pt x="1349" y="505"/>
                  <a:pt x="1348" y="507"/>
                  <a:pt x="1346" y="509"/>
                </a:cubicBezTo>
                <a:cubicBezTo>
                  <a:pt x="1348" y="510"/>
                  <a:pt x="1349" y="512"/>
                  <a:pt x="1351" y="515"/>
                </a:cubicBezTo>
                <a:cubicBezTo>
                  <a:pt x="1352" y="515"/>
                  <a:pt x="1339" y="508"/>
                  <a:pt x="1340" y="514"/>
                </a:cubicBezTo>
                <a:cubicBezTo>
                  <a:pt x="1337" y="507"/>
                  <a:pt x="1334" y="520"/>
                  <a:pt x="1327" y="513"/>
                </a:cubicBezTo>
                <a:cubicBezTo>
                  <a:pt x="1324" y="519"/>
                  <a:pt x="1315" y="519"/>
                  <a:pt x="1322" y="527"/>
                </a:cubicBezTo>
                <a:cubicBezTo>
                  <a:pt x="1320" y="528"/>
                  <a:pt x="1318" y="522"/>
                  <a:pt x="1316" y="520"/>
                </a:cubicBezTo>
                <a:cubicBezTo>
                  <a:pt x="1315" y="523"/>
                  <a:pt x="1319" y="526"/>
                  <a:pt x="1323" y="534"/>
                </a:cubicBezTo>
                <a:cubicBezTo>
                  <a:pt x="1324" y="529"/>
                  <a:pt x="1330" y="531"/>
                  <a:pt x="1337" y="530"/>
                </a:cubicBezTo>
                <a:cubicBezTo>
                  <a:pt x="1339" y="534"/>
                  <a:pt x="1333" y="534"/>
                  <a:pt x="1331" y="533"/>
                </a:cubicBezTo>
                <a:cubicBezTo>
                  <a:pt x="1329" y="534"/>
                  <a:pt x="1334" y="535"/>
                  <a:pt x="1335" y="539"/>
                </a:cubicBezTo>
                <a:cubicBezTo>
                  <a:pt x="1329" y="534"/>
                  <a:pt x="1332" y="540"/>
                  <a:pt x="1337" y="546"/>
                </a:cubicBezTo>
                <a:cubicBezTo>
                  <a:pt x="1335" y="546"/>
                  <a:pt x="1332" y="543"/>
                  <a:pt x="1330" y="539"/>
                </a:cubicBezTo>
                <a:cubicBezTo>
                  <a:pt x="1335" y="549"/>
                  <a:pt x="1331" y="545"/>
                  <a:pt x="1334" y="551"/>
                </a:cubicBezTo>
                <a:cubicBezTo>
                  <a:pt x="1332" y="552"/>
                  <a:pt x="1330" y="549"/>
                  <a:pt x="1329" y="547"/>
                </a:cubicBezTo>
                <a:cubicBezTo>
                  <a:pt x="1325" y="553"/>
                  <a:pt x="1304" y="560"/>
                  <a:pt x="1304" y="569"/>
                </a:cubicBezTo>
                <a:cubicBezTo>
                  <a:pt x="1302" y="569"/>
                  <a:pt x="1299" y="562"/>
                  <a:pt x="1297" y="560"/>
                </a:cubicBezTo>
                <a:cubicBezTo>
                  <a:pt x="1295" y="561"/>
                  <a:pt x="1300" y="566"/>
                  <a:pt x="1301" y="568"/>
                </a:cubicBezTo>
                <a:cubicBezTo>
                  <a:pt x="1287" y="567"/>
                  <a:pt x="1289" y="579"/>
                  <a:pt x="1284" y="579"/>
                </a:cubicBezTo>
                <a:cubicBezTo>
                  <a:pt x="1287" y="579"/>
                  <a:pt x="1294" y="590"/>
                  <a:pt x="1294" y="594"/>
                </a:cubicBezTo>
                <a:cubicBezTo>
                  <a:pt x="1301" y="591"/>
                  <a:pt x="1302" y="592"/>
                  <a:pt x="1308" y="590"/>
                </a:cubicBezTo>
                <a:cubicBezTo>
                  <a:pt x="1306" y="587"/>
                  <a:pt x="1304" y="587"/>
                  <a:pt x="1303" y="585"/>
                </a:cubicBezTo>
                <a:cubicBezTo>
                  <a:pt x="1305" y="591"/>
                  <a:pt x="1298" y="586"/>
                  <a:pt x="1295" y="580"/>
                </a:cubicBezTo>
                <a:cubicBezTo>
                  <a:pt x="1293" y="580"/>
                  <a:pt x="1298" y="589"/>
                  <a:pt x="1299" y="588"/>
                </a:cubicBezTo>
                <a:cubicBezTo>
                  <a:pt x="1302" y="591"/>
                  <a:pt x="1296" y="590"/>
                  <a:pt x="1295" y="591"/>
                </a:cubicBezTo>
                <a:cubicBezTo>
                  <a:pt x="1294" y="586"/>
                  <a:pt x="1291" y="585"/>
                  <a:pt x="1288" y="579"/>
                </a:cubicBezTo>
                <a:cubicBezTo>
                  <a:pt x="1291" y="579"/>
                  <a:pt x="1293" y="576"/>
                  <a:pt x="1295" y="574"/>
                </a:cubicBezTo>
                <a:cubicBezTo>
                  <a:pt x="1297" y="576"/>
                  <a:pt x="1299" y="583"/>
                  <a:pt x="1301" y="582"/>
                </a:cubicBezTo>
                <a:cubicBezTo>
                  <a:pt x="1296" y="574"/>
                  <a:pt x="1305" y="573"/>
                  <a:pt x="1313" y="571"/>
                </a:cubicBezTo>
                <a:cubicBezTo>
                  <a:pt x="1314" y="573"/>
                  <a:pt x="1310" y="573"/>
                  <a:pt x="1312" y="575"/>
                </a:cubicBezTo>
                <a:cubicBezTo>
                  <a:pt x="1316" y="579"/>
                  <a:pt x="1315" y="573"/>
                  <a:pt x="1317" y="573"/>
                </a:cubicBezTo>
                <a:cubicBezTo>
                  <a:pt x="1320" y="575"/>
                  <a:pt x="1316" y="581"/>
                  <a:pt x="1310" y="582"/>
                </a:cubicBezTo>
                <a:cubicBezTo>
                  <a:pt x="1315" y="581"/>
                  <a:pt x="1331" y="580"/>
                  <a:pt x="1324" y="574"/>
                </a:cubicBezTo>
                <a:cubicBezTo>
                  <a:pt x="1329" y="575"/>
                  <a:pt x="1327" y="580"/>
                  <a:pt x="1331" y="584"/>
                </a:cubicBezTo>
                <a:cubicBezTo>
                  <a:pt x="1330" y="580"/>
                  <a:pt x="1332" y="579"/>
                  <a:pt x="1327" y="575"/>
                </a:cubicBezTo>
                <a:cubicBezTo>
                  <a:pt x="1333" y="576"/>
                  <a:pt x="1338" y="585"/>
                  <a:pt x="1344" y="581"/>
                </a:cubicBezTo>
                <a:cubicBezTo>
                  <a:pt x="1348" y="585"/>
                  <a:pt x="1345" y="592"/>
                  <a:pt x="1344" y="585"/>
                </a:cubicBezTo>
                <a:cubicBezTo>
                  <a:pt x="1344" y="586"/>
                  <a:pt x="1343" y="587"/>
                  <a:pt x="1344" y="589"/>
                </a:cubicBezTo>
                <a:cubicBezTo>
                  <a:pt x="1346" y="592"/>
                  <a:pt x="1349" y="587"/>
                  <a:pt x="1351" y="590"/>
                </a:cubicBezTo>
                <a:cubicBezTo>
                  <a:pt x="1353" y="588"/>
                  <a:pt x="1352" y="586"/>
                  <a:pt x="1349" y="583"/>
                </a:cubicBezTo>
                <a:cubicBezTo>
                  <a:pt x="1354" y="583"/>
                  <a:pt x="1352" y="586"/>
                  <a:pt x="1355" y="588"/>
                </a:cubicBezTo>
                <a:cubicBezTo>
                  <a:pt x="1357" y="587"/>
                  <a:pt x="1356" y="585"/>
                  <a:pt x="1358" y="585"/>
                </a:cubicBezTo>
                <a:cubicBezTo>
                  <a:pt x="1356" y="583"/>
                  <a:pt x="1353" y="585"/>
                  <a:pt x="1350" y="578"/>
                </a:cubicBezTo>
                <a:cubicBezTo>
                  <a:pt x="1359" y="583"/>
                  <a:pt x="1352" y="579"/>
                  <a:pt x="1354" y="575"/>
                </a:cubicBezTo>
                <a:cubicBezTo>
                  <a:pt x="1356" y="579"/>
                  <a:pt x="1358" y="578"/>
                  <a:pt x="1360" y="582"/>
                </a:cubicBezTo>
                <a:cubicBezTo>
                  <a:pt x="1357" y="575"/>
                  <a:pt x="1365" y="581"/>
                  <a:pt x="1360" y="573"/>
                </a:cubicBezTo>
                <a:cubicBezTo>
                  <a:pt x="1367" y="576"/>
                  <a:pt x="1370" y="577"/>
                  <a:pt x="1375" y="570"/>
                </a:cubicBezTo>
                <a:cubicBezTo>
                  <a:pt x="1358" y="572"/>
                  <a:pt x="1374" y="569"/>
                  <a:pt x="1377" y="562"/>
                </a:cubicBezTo>
                <a:cubicBezTo>
                  <a:pt x="1378" y="564"/>
                  <a:pt x="1385" y="568"/>
                  <a:pt x="1383" y="571"/>
                </a:cubicBezTo>
                <a:cubicBezTo>
                  <a:pt x="1390" y="576"/>
                  <a:pt x="1391" y="570"/>
                  <a:pt x="1398" y="570"/>
                </a:cubicBezTo>
                <a:cubicBezTo>
                  <a:pt x="1396" y="566"/>
                  <a:pt x="1397" y="565"/>
                  <a:pt x="1394" y="562"/>
                </a:cubicBezTo>
                <a:cubicBezTo>
                  <a:pt x="1392" y="560"/>
                  <a:pt x="1393" y="563"/>
                  <a:pt x="1391" y="563"/>
                </a:cubicBezTo>
                <a:cubicBezTo>
                  <a:pt x="1390" y="560"/>
                  <a:pt x="1387" y="557"/>
                  <a:pt x="1390" y="556"/>
                </a:cubicBezTo>
                <a:cubicBezTo>
                  <a:pt x="1388" y="554"/>
                  <a:pt x="1386" y="553"/>
                  <a:pt x="1384" y="555"/>
                </a:cubicBezTo>
                <a:cubicBezTo>
                  <a:pt x="1385" y="552"/>
                  <a:pt x="1390" y="546"/>
                  <a:pt x="1397" y="555"/>
                </a:cubicBezTo>
                <a:cubicBezTo>
                  <a:pt x="1395" y="556"/>
                  <a:pt x="1393" y="554"/>
                  <a:pt x="1390" y="554"/>
                </a:cubicBezTo>
                <a:cubicBezTo>
                  <a:pt x="1393" y="562"/>
                  <a:pt x="1396" y="556"/>
                  <a:pt x="1399" y="558"/>
                </a:cubicBezTo>
                <a:cubicBezTo>
                  <a:pt x="1402" y="563"/>
                  <a:pt x="1399" y="567"/>
                  <a:pt x="1404" y="570"/>
                </a:cubicBezTo>
                <a:cubicBezTo>
                  <a:pt x="1401" y="561"/>
                  <a:pt x="1409" y="566"/>
                  <a:pt x="1411" y="561"/>
                </a:cubicBezTo>
                <a:cubicBezTo>
                  <a:pt x="1413" y="565"/>
                  <a:pt x="1415" y="566"/>
                  <a:pt x="1417" y="564"/>
                </a:cubicBezTo>
                <a:cubicBezTo>
                  <a:pt x="1412" y="560"/>
                  <a:pt x="1412" y="561"/>
                  <a:pt x="1418" y="558"/>
                </a:cubicBezTo>
                <a:cubicBezTo>
                  <a:pt x="1419" y="560"/>
                  <a:pt x="1420" y="561"/>
                  <a:pt x="1421" y="563"/>
                </a:cubicBezTo>
                <a:cubicBezTo>
                  <a:pt x="1427" y="555"/>
                  <a:pt x="1442" y="560"/>
                  <a:pt x="1442" y="550"/>
                </a:cubicBezTo>
                <a:cubicBezTo>
                  <a:pt x="1443" y="550"/>
                  <a:pt x="1445" y="552"/>
                  <a:pt x="1446" y="554"/>
                </a:cubicBezTo>
                <a:cubicBezTo>
                  <a:pt x="1451" y="553"/>
                  <a:pt x="1444" y="540"/>
                  <a:pt x="1452" y="550"/>
                </a:cubicBezTo>
                <a:cubicBezTo>
                  <a:pt x="1453" y="549"/>
                  <a:pt x="1451" y="547"/>
                  <a:pt x="1450" y="545"/>
                </a:cubicBezTo>
                <a:cubicBezTo>
                  <a:pt x="1452" y="545"/>
                  <a:pt x="1454" y="546"/>
                  <a:pt x="1455" y="548"/>
                </a:cubicBezTo>
                <a:cubicBezTo>
                  <a:pt x="1458" y="548"/>
                  <a:pt x="1450" y="542"/>
                  <a:pt x="1455" y="543"/>
                </a:cubicBezTo>
                <a:cubicBezTo>
                  <a:pt x="1457" y="545"/>
                  <a:pt x="1458" y="547"/>
                  <a:pt x="1459" y="549"/>
                </a:cubicBezTo>
                <a:cubicBezTo>
                  <a:pt x="1461" y="548"/>
                  <a:pt x="1460" y="545"/>
                  <a:pt x="1457" y="542"/>
                </a:cubicBezTo>
                <a:cubicBezTo>
                  <a:pt x="1465" y="551"/>
                  <a:pt x="1467" y="530"/>
                  <a:pt x="1476" y="540"/>
                </a:cubicBezTo>
                <a:cubicBezTo>
                  <a:pt x="1478" y="539"/>
                  <a:pt x="1473" y="530"/>
                  <a:pt x="1479" y="539"/>
                </a:cubicBezTo>
                <a:cubicBezTo>
                  <a:pt x="1482" y="535"/>
                  <a:pt x="1484" y="528"/>
                  <a:pt x="1490" y="536"/>
                </a:cubicBezTo>
                <a:cubicBezTo>
                  <a:pt x="1490" y="535"/>
                  <a:pt x="1489" y="532"/>
                  <a:pt x="1491" y="532"/>
                </a:cubicBezTo>
                <a:cubicBezTo>
                  <a:pt x="1494" y="536"/>
                  <a:pt x="1496" y="533"/>
                  <a:pt x="1499" y="540"/>
                </a:cubicBezTo>
                <a:cubicBezTo>
                  <a:pt x="1500" y="538"/>
                  <a:pt x="1495" y="533"/>
                  <a:pt x="1497" y="531"/>
                </a:cubicBezTo>
                <a:cubicBezTo>
                  <a:pt x="1502" y="532"/>
                  <a:pt x="1500" y="537"/>
                  <a:pt x="1501" y="539"/>
                </a:cubicBezTo>
                <a:cubicBezTo>
                  <a:pt x="1501" y="538"/>
                  <a:pt x="1509" y="537"/>
                  <a:pt x="1502" y="533"/>
                </a:cubicBezTo>
                <a:cubicBezTo>
                  <a:pt x="1499" y="528"/>
                  <a:pt x="1508" y="535"/>
                  <a:pt x="1504" y="530"/>
                </a:cubicBezTo>
                <a:cubicBezTo>
                  <a:pt x="1507" y="530"/>
                  <a:pt x="1510" y="537"/>
                  <a:pt x="1505" y="536"/>
                </a:cubicBezTo>
                <a:cubicBezTo>
                  <a:pt x="1510" y="541"/>
                  <a:pt x="1509" y="529"/>
                  <a:pt x="1512" y="536"/>
                </a:cubicBezTo>
                <a:cubicBezTo>
                  <a:pt x="1504" y="540"/>
                  <a:pt x="1498" y="542"/>
                  <a:pt x="1495" y="546"/>
                </a:cubicBezTo>
                <a:cubicBezTo>
                  <a:pt x="1494" y="544"/>
                  <a:pt x="1492" y="542"/>
                  <a:pt x="1491" y="540"/>
                </a:cubicBezTo>
                <a:cubicBezTo>
                  <a:pt x="1490" y="541"/>
                  <a:pt x="1493" y="544"/>
                  <a:pt x="1494" y="546"/>
                </a:cubicBezTo>
                <a:cubicBezTo>
                  <a:pt x="1490" y="547"/>
                  <a:pt x="1483" y="548"/>
                  <a:pt x="1477" y="553"/>
                </a:cubicBezTo>
                <a:cubicBezTo>
                  <a:pt x="1472" y="547"/>
                  <a:pt x="1485" y="546"/>
                  <a:pt x="1488" y="545"/>
                </a:cubicBezTo>
                <a:cubicBezTo>
                  <a:pt x="1482" y="542"/>
                  <a:pt x="1472" y="545"/>
                  <a:pt x="1474" y="552"/>
                </a:cubicBezTo>
                <a:cubicBezTo>
                  <a:pt x="1469" y="548"/>
                  <a:pt x="1467" y="552"/>
                  <a:pt x="1462" y="551"/>
                </a:cubicBezTo>
                <a:cubicBezTo>
                  <a:pt x="1461" y="552"/>
                  <a:pt x="1463" y="555"/>
                  <a:pt x="1464" y="554"/>
                </a:cubicBezTo>
                <a:cubicBezTo>
                  <a:pt x="1466" y="559"/>
                  <a:pt x="1460" y="554"/>
                  <a:pt x="1459" y="553"/>
                </a:cubicBezTo>
                <a:cubicBezTo>
                  <a:pt x="1459" y="556"/>
                  <a:pt x="1452" y="555"/>
                  <a:pt x="1459" y="560"/>
                </a:cubicBezTo>
                <a:cubicBezTo>
                  <a:pt x="1457" y="560"/>
                  <a:pt x="1455" y="558"/>
                  <a:pt x="1453" y="555"/>
                </a:cubicBezTo>
                <a:cubicBezTo>
                  <a:pt x="1453" y="556"/>
                  <a:pt x="1452" y="557"/>
                  <a:pt x="1451" y="558"/>
                </a:cubicBezTo>
                <a:cubicBezTo>
                  <a:pt x="1452" y="559"/>
                  <a:pt x="1454" y="560"/>
                  <a:pt x="1455" y="562"/>
                </a:cubicBezTo>
                <a:cubicBezTo>
                  <a:pt x="1453" y="562"/>
                  <a:pt x="1451" y="560"/>
                  <a:pt x="1449" y="557"/>
                </a:cubicBezTo>
                <a:cubicBezTo>
                  <a:pt x="1448" y="558"/>
                  <a:pt x="1451" y="561"/>
                  <a:pt x="1452" y="563"/>
                </a:cubicBezTo>
                <a:cubicBezTo>
                  <a:pt x="1446" y="557"/>
                  <a:pt x="1446" y="564"/>
                  <a:pt x="1441" y="562"/>
                </a:cubicBezTo>
                <a:cubicBezTo>
                  <a:pt x="1450" y="568"/>
                  <a:pt x="1437" y="566"/>
                  <a:pt x="1436" y="568"/>
                </a:cubicBezTo>
                <a:cubicBezTo>
                  <a:pt x="1435" y="568"/>
                  <a:pt x="1437" y="573"/>
                  <a:pt x="1438" y="573"/>
                </a:cubicBezTo>
                <a:cubicBezTo>
                  <a:pt x="1436" y="574"/>
                  <a:pt x="1429" y="566"/>
                  <a:pt x="1429" y="573"/>
                </a:cubicBezTo>
                <a:cubicBezTo>
                  <a:pt x="1429" y="571"/>
                  <a:pt x="1429" y="570"/>
                  <a:pt x="1428" y="568"/>
                </a:cubicBezTo>
                <a:cubicBezTo>
                  <a:pt x="1427" y="569"/>
                  <a:pt x="1428" y="572"/>
                  <a:pt x="1429" y="574"/>
                </a:cubicBezTo>
                <a:cubicBezTo>
                  <a:pt x="1428" y="575"/>
                  <a:pt x="1426" y="571"/>
                  <a:pt x="1424" y="569"/>
                </a:cubicBezTo>
                <a:cubicBezTo>
                  <a:pt x="1425" y="575"/>
                  <a:pt x="1416" y="574"/>
                  <a:pt x="1415" y="573"/>
                </a:cubicBezTo>
                <a:cubicBezTo>
                  <a:pt x="1413" y="576"/>
                  <a:pt x="1420" y="577"/>
                  <a:pt x="1421" y="582"/>
                </a:cubicBezTo>
                <a:cubicBezTo>
                  <a:pt x="1418" y="583"/>
                  <a:pt x="1416" y="578"/>
                  <a:pt x="1413" y="574"/>
                </a:cubicBezTo>
                <a:cubicBezTo>
                  <a:pt x="1413" y="575"/>
                  <a:pt x="1413" y="576"/>
                  <a:pt x="1411" y="576"/>
                </a:cubicBezTo>
                <a:cubicBezTo>
                  <a:pt x="1413" y="581"/>
                  <a:pt x="1415" y="580"/>
                  <a:pt x="1417" y="583"/>
                </a:cubicBezTo>
                <a:cubicBezTo>
                  <a:pt x="1414" y="586"/>
                  <a:pt x="1411" y="574"/>
                  <a:pt x="1408" y="578"/>
                </a:cubicBezTo>
                <a:cubicBezTo>
                  <a:pt x="1406" y="578"/>
                  <a:pt x="1411" y="582"/>
                  <a:pt x="1412" y="582"/>
                </a:cubicBezTo>
                <a:cubicBezTo>
                  <a:pt x="1413" y="584"/>
                  <a:pt x="1409" y="583"/>
                  <a:pt x="1411" y="586"/>
                </a:cubicBezTo>
                <a:cubicBezTo>
                  <a:pt x="1409" y="588"/>
                  <a:pt x="1407" y="579"/>
                  <a:pt x="1405" y="583"/>
                </a:cubicBezTo>
                <a:cubicBezTo>
                  <a:pt x="1403" y="585"/>
                  <a:pt x="1409" y="583"/>
                  <a:pt x="1408" y="587"/>
                </a:cubicBezTo>
                <a:cubicBezTo>
                  <a:pt x="1404" y="585"/>
                  <a:pt x="1400" y="583"/>
                  <a:pt x="1397" y="580"/>
                </a:cubicBezTo>
                <a:cubicBezTo>
                  <a:pt x="1397" y="582"/>
                  <a:pt x="1401" y="586"/>
                  <a:pt x="1401" y="590"/>
                </a:cubicBezTo>
                <a:cubicBezTo>
                  <a:pt x="1398" y="591"/>
                  <a:pt x="1400" y="586"/>
                  <a:pt x="1396" y="583"/>
                </a:cubicBezTo>
                <a:cubicBezTo>
                  <a:pt x="1396" y="584"/>
                  <a:pt x="1396" y="586"/>
                  <a:pt x="1397" y="588"/>
                </a:cubicBezTo>
                <a:cubicBezTo>
                  <a:pt x="1392" y="582"/>
                  <a:pt x="1392" y="587"/>
                  <a:pt x="1388" y="586"/>
                </a:cubicBezTo>
                <a:cubicBezTo>
                  <a:pt x="1385" y="587"/>
                  <a:pt x="1391" y="593"/>
                  <a:pt x="1392" y="595"/>
                </a:cubicBezTo>
                <a:cubicBezTo>
                  <a:pt x="1389" y="595"/>
                  <a:pt x="1386" y="593"/>
                  <a:pt x="1388" y="590"/>
                </a:cubicBezTo>
                <a:cubicBezTo>
                  <a:pt x="1385" y="587"/>
                  <a:pt x="1386" y="593"/>
                  <a:pt x="1382" y="590"/>
                </a:cubicBezTo>
                <a:cubicBezTo>
                  <a:pt x="1384" y="596"/>
                  <a:pt x="1388" y="594"/>
                  <a:pt x="1388" y="599"/>
                </a:cubicBezTo>
                <a:cubicBezTo>
                  <a:pt x="1384" y="597"/>
                  <a:pt x="1383" y="596"/>
                  <a:pt x="1377" y="588"/>
                </a:cubicBezTo>
                <a:cubicBezTo>
                  <a:pt x="1375" y="589"/>
                  <a:pt x="1380" y="594"/>
                  <a:pt x="1381" y="596"/>
                </a:cubicBezTo>
                <a:cubicBezTo>
                  <a:pt x="1362" y="595"/>
                  <a:pt x="1353" y="611"/>
                  <a:pt x="1333" y="616"/>
                </a:cubicBezTo>
                <a:cubicBezTo>
                  <a:pt x="1332" y="617"/>
                  <a:pt x="1336" y="621"/>
                  <a:pt x="1334" y="621"/>
                </a:cubicBezTo>
                <a:cubicBezTo>
                  <a:pt x="1341" y="622"/>
                  <a:pt x="1347" y="618"/>
                  <a:pt x="1353" y="621"/>
                </a:cubicBezTo>
                <a:cubicBezTo>
                  <a:pt x="1358" y="611"/>
                  <a:pt x="1370" y="610"/>
                  <a:pt x="1387" y="607"/>
                </a:cubicBezTo>
                <a:cubicBezTo>
                  <a:pt x="1385" y="602"/>
                  <a:pt x="1391" y="597"/>
                  <a:pt x="1396" y="603"/>
                </a:cubicBezTo>
                <a:cubicBezTo>
                  <a:pt x="1397" y="602"/>
                  <a:pt x="1395" y="599"/>
                  <a:pt x="1393" y="597"/>
                </a:cubicBezTo>
                <a:cubicBezTo>
                  <a:pt x="1400" y="603"/>
                  <a:pt x="1400" y="594"/>
                  <a:pt x="1405" y="604"/>
                </a:cubicBezTo>
                <a:cubicBezTo>
                  <a:pt x="1386" y="615"/>
                  <a:pt x="1385" y="617"/>
                  <a:pt x="1370" y="626"/>
                </a:cubicBezTo>
                <a:cubicBezTo>
                  <a:pt x="1378" y="627"/>
                  <a:pt x="1384" y="618"/>
                  <a:pt x="1392" y="628"/>
                </a:cubicBezTo>
                <a:cubicBezTo>
                  <a:pt x="1393" y="627"/>
                  <a:pt x="1390" y="624"/>
                  <a:pt x="1389" y="622"/>
                </a:cubicBezTo>
                <a:cubicBezTo>
                  <a:pt x="1398" y="631"/>
                  <a:pt x="1403" y="613"/>
                  <a:pt x="1407" y="620"/>
                </a:cubicBezTo>
                <a:cubicBezTo>
                  <a:pt x="1410" y="620"/>
                  <a:pt x="1408" y="617"/>
                  <a:pt x="1406" y="615"/>
                </a:cubicBezTo>
                <a:cubicBezTo>
                  <a:pt x="1408" y="615"/>
                  <a:pt x="1409" y="616"/>
                  <a:pt x="1411" y="618"/>
                </a:cubicBezTo>
                <a:cubicBezTo>
                  <a:pt x="1411" y="617"/>
                  <a:pt x="1411" y="615"/>
                  <a:pt x="1410" y="613"/>
                </a:cubicBezTo>
                <a:cubicBezTo>
                  <a:pt x="1412" y="613"/>
                  <a:pt x="1413" y="615"/>
                  <a:pt x="1414" y="617"/>
                </a:cubicBezTo>
                <a:cubicBezTo>
                  <a:pt x="1415" y="616"/>
                  <a:pt x="1413" y="613"/>
                  <a:pt x="1415" y="613"/>
                </a:cubicBezTo>
                <a:cubicBezTo>
                  <a:pt x="1418" y="615"/>
                  <a:pt x="1419" y="616"/>
                  <a:pt x="1419" y="619"/>
                </a:cubicBezTo>
                <a:cubicBezTo>
                  <a:pt x="1424" y="619"/>
                  <a:pt x="1417" y="612"/>
                  <a:pt x="1415" y="609"/>
                </a:cubicBezTo>
                <a:cubicBezTo>
                  <a:pt x="1418" y="609"/>
                  <a:pt x="1424" y="616"/>
                  <a:pt x="1421" y="618"/>
                </a:cubicBezTo>
                <a:cubicBezTo>
                  <a:pt x="1424" y="619"/>
                  <a:pt x="1429" y="619"/>
                  <a:pt x="1429" y="624"/>
                </a:cubicBezTo>
                <a:cubicBezTo>
                  <a:pt x="1422" y="618"/>
                  <a:pt x="1426" y="623"/>
                  <a:pt x="1424" y="627"/>
                </a:cubicBezTo>
                <a:cubicBezTo>
                  <a:pt x="1421" y="625"/>
                  <a:pt x="1420" y="622"/>
                  <a:pt x="1423" y="621"/>
                </a:cubicBezTo>
                <a:cubicBezTo>
                  <a:pt x="1418" y="619"/>
                  <a:pt x="1421" y="625"/>
                  <a:pt x="1416" y="618"/>
                </a:cubicBezTo>
                <a:cubicBezTo>
                  <a:pt x="1417" y="625"/>
                  <a:pt x="1410" y="628"/>
                  <a:pt x="1407" y="624"/>
                </a:cubicBezTo>
                <a:cubicBezTo>
                  <a:pt x="1405" y="625"/>
                  <a:pt x="1411" y="631"/>
                  <a:pt x="1412" y="632"/>
                </a:cubicBezTo>
                <a:cubicBezTo>
                  <a:pt x="1411" y="627"/>
                  <a:pt x="1413" y="628"/>
                  <a:pt x="1418" y="625"/>
                </a:cubicBezTo>
                <a:cubicBezTo>
                  <a:pt x="1419" y="626"/>
                  <a:pt x="1419" y="627"/>
                  <a:pt x="1418" y="627"/>
                </a:cubicBezTo>
                <a:cubicBezTo>
                  <a:pt x="1419" y="628"/>
                  <a:pt x="1419" y="629"/>
                  <a:pt x="1420" y="630"/>
                </a:cubicBezTo>
                <a:cubicBezTo>
                  <a:pt x="1405" y="635"/>
                  <a:pt x="1388" y="645"/>
                  <a:pt x="1382" y="650"/>
                </a:cubicBezTo>
                <a:cubicBezTo>
                  <a:pt x="1381" y="648"/>
                  <a:pt x="1382" y="648"/>
                  <a:pt x="1381" y="646"/>
                </a:cubicBezTo>
                <a:cubicBezTo>
                  <a:pt x="1376" y="646"/>
                  <a:pt x="1382" y="651"/>
                  <a:pt x="1378" y="651"/>
                </a:cubicBezTo>
                <a:cubicBezTo>
                  <a:pt x="1376" y="645"/>
                  <a:pt x="1376" y="655"/>
                  <a:pt x="1368" y="656"/>
                </a:cubicBezTo>
                <a:cubicBezTo>
                  <a:pt x="1366" y="654"/>
                  <a:pt x="1365" y="651"/>
                  <a:pt x="1364" y="649"/>
                </a:cubicBezTo>
                <a:cubicBezTo>
                  <a:pt x="1373" y="651"/>
                  <a:pt x="1371" y="645"/>
                  <a:pt x="1381" y="644"/>
                </a:cubicBezTo>
                <a:cubicBezTo>
                  <a:pt x="1374" y="640"/>
                  <a:pt x="1374" y="644"/>
                  <a:pt x="1378" y="638"/>
                </a:cubicBezTo>
                <a:cubicBezTo>
                  <a:pt x="1370" y="639"/>
                  <a:pt x="1369" y="647"/>
                  <a:pt x="1361" y="647"/>
                </a:cubicBezTo>
                <a:cubicBezTo>
                  <a:pt x="1360" y="648"/>
                  <a:pt x="1360" y="655"/>
                  <a:pt x="1363" y="656"/>
                </a:cubicBezTo>
                <a:cubicBezTo>
                  <a:pt x="1364" y="659"/>
                  <a:pt x="1357" y="659"/>
                  <a:pt x="1355" y="661"/>
                </a:cubicBezTo>
                <a:cubicBezTo>
                  <a:pt x="1354" y="658"/>
                  <a:pt x="1352" y="657"/>
                  <a:pt x="1350" y="657"/>
                </a:cubicBezTo>
                <a:cubicBezTo>
                  <a:pt x="1347" y="653"/>
                  <a:pt x="1351" y="653"/>
                  <a:pt x="1349" y="650"/>
                </a:cubicBezTo>
                <a:cubicBezTo>
                  <a:pt x="1345" y="646"/>
                  <a:pt x="1349" y="656"/>
                  <a:pt x="1345" y="652"/>
                </a:cubicBezTo>
                <a:cubicBezTo>
                  <a:pt x="1348" y="654"/>
                  <a:pt x="1350" y="659"/>
                  <a:pt x="1353" y="660"/>
                </a:cubicBezTo>
                <a:cubicBezTo>
                  <a:pt x="1345" y="670"/>
                  <a:pt x="1336" y="666"/>
                  <a:pt x="1331" y="673"/>
                </a:cubicBezTo>
                <a:cubicBezTo>
                  <a:pt x="1326" y="675"/>
                  <a:pt x="1330" y="669"/>
                  <a:pt x="1328" y="666"/>
                </a:cubicBezTo>
                <a:cubicBezTo>
                  <a:pt x="1323" y="668"/>
                  <a:pt x="1329" y="670"/>
                  <a:pt x="1328" y="674"/>
                </a:cubicBezTo>
                <a:cubicBezTo>
                  <a:pt x="1326" y="674"/>
                  <a:pt x="1324" y="678"/>
                  <a:pt x="1322" y="673"/>
                </a:cubicBezTo>
                <a:cubicBezTo>
                  <a:pt x="1327" y="679"/>
                  <a:pt x="1307" y="682"/>
                  <a:pt x="1303" y="680"/>
                </a:cubicBezTo>
                <a:cubicBezTo>
                  <a:pt x="1303" y="681"/>
                  <a:pt x="1303" y="683"/>
                  <a:pt x="1304" y="686"/>
                </a:cubicBezTo>
                <a:cubicBezTo>
                  <a:pt x="1295" y="683"/>
                  <a:pt x="1289" y="695"/>
                  <a:pt x="1281" y="697"/>
                </a:cubicBezTo>
                <a:cubicBezTo>
                  <a:pt x="1282" y="698"/>
                  <a:pt x="1284" y="698"/>
                  <a:pt x="1286" y="701"/>
                </a:cubicBezTo>
                <a:cubicBezTo>
                  <a:pt x="1307" y="690"/>
                  <a:pt x="1322" y="684"/>
                  <a:pt x="1343" y="677"/>
                </a:cubicBezTo>
                <a:cubicBezTo>
                  <a:pt x="1323" y="686"/>
                  <a:pt x="1310" y="696"/>
                  <a:pt x="1299" y="701"/>
                </a:cubicBezTo>
                <a:cubicBezTo>
                  <a:pt x="1297" y="702"/>
                  <a:pt x="1292" y="703"/>
                  <a:pt x="1293" y="702"/>
                </a:cubicBezTo>
                <a:cubicBezTo>
                  <a:pt x="1288" y="711"/>
                  <a:pt x="1267" y="702"/>
                  <a:pt x="1270" y="717"/>
                </a:cubicBezTo>
                <a:cubicBezTo>
                  <a:pt x="1266" y="714"/>
                  <a:pt x="1267" y="715"/>
                  <a:pt x="1268" y="720"/>
                </a:cubicBezTo>
                <a:cubicBezTo>
                  <a:pt x="1267" y="720"/>
                  <a:pt x="1265" y="717"/>
                  <a:pt x="1264" y="716"/>
                </a:cubicBezTo>
                <a:cubicBezTo>
                  <a:pt x="1263" y="716"/>
                  <a:pt x="1265" y="719"/>
                  <a:pt x="1266" y="721"/>
                </a:cubicBezTo>
                <a:cubicBezTo>
                  <a:pt x="1264" y="721"/>
                  <a:pt x="1262" y="716"/>
                  <a:pt x="1260" y="717"/>
                </a:cubicBezTo>
                <a:cubicBezTo>
                  <a:pt x="1265" y="720"/>
                  <a:pt x="1260" y="723"/>
                  <a:pt x="1258" y="716"/>
                </a:cubicBezTo>
                <a:cubicBezTo>
                  <a:pt x="1259" y="721"/>
                  <a:pt x="1256" y="719"/>
                  <a:pt x="1256" y="719"/>
                </a:cubicBezTo>
                <a:cubicBezTo>
                  <a:pt x="1232" y="731"/>
                  <a:pt x="1200" y="755"/>
                  <a:pt x="1161" y="768"/>
                </a:cubicBezTo>
                <a:cubicBezTo>
                  <a:pt x="1160" y="769"/>
                  <a:pt x="1161" y="771"/>
                  <a:pt x="1163" y="771"/>
                </a:cubicBezTo>
                <a:cubicBezTo>
                  <a:pt x="1150" y="773"/>
                  <a:pt x="1123" y="786"/>
                  <a:pt x="1122" y="801"/>
                </a:cubicBezTo>
                <a:cubicBezTo>
                  <a:pt x="1123" y="799"/>
                  <a:pt x="1119" y="795"/>
                  <a:pt x="1120" y="794"/>
                </a:cubicBezTo>
                <a:cubicBezTo>
                  <a:pt x="1115" y="788"/>
                  <a:pt x="1115" y="792"/>
                  <a:pt x="1110" y="794"/>
                </a:cubicBezTo>
                <a:cubicBezTo>
                  <a:pt x="1116" y="797"/>
                  <a:pt x="1115" y="804"/>
                  <a:pt x="1110" y="796"/>
                </a:cubicBezTo>
                <a:cubicBezTo>
                  <a:pt x="1109" y="798"/>
                  <a:pt x="1117" y="809"/>
                  <a:pt x="1111" y="806"/>
                </a:cubicBezTo>
                <a:cubicBezTo>
                  <a:pt x="1116" y="813"/>
                  <a:pt x="1116" y="806"/>
                  <a:pt x="1120" y="808"/>
                </a:cubicBezTo>
                <a:cubicBezTo>
                  <a:pt x="1118" y="806"/>
                  <a:pt x="1116" y="805"/>
                  <a:pt x="1114" y="804"/>
                </a:cubicBezTo>
                <a:cubicBezTo>
                  <a:pt x="1113" y="800"/>
                  <a:pt x="1123" y="804"/>
                  <a:pt x="1122" y="807"/>
                </a:cubicBezTo>
                <a:cubicBezTo>
                  <a:pt x="1140" y="796"/>
                  <a:pt x="1171" y="796"/>
                  <a:pt x="1182" y="778"/>
                </a:cubicBezTo>
                <a:cubicBezTo>
                  <a:pt x="1179" y="776"/>
                  <a:pt x="1176" y="775"/>
                  <a:pt x="1174" y="774"/>
                </a:cubicBezTo>
                <a:cubicBezTo>
                  <a:pt x="1175" y="777"/>
                  <a:pt x="1176" y="777"/>
                  <a:pt x="1178" y="776"/>
                </a:cubicBezTo>
                <a:cubicBezTo>
                  <a:pt x="1173" y="781"/>
                  <a:pt x="1163" y="783"/>
                  <a:pt x="1158" y="788"/>
                </a:cubicBezTo>
                <a:cubicBezTo>
                  <a:pt x="1157" y="780"/>
                  <a:pt x="1171" y="782"/>
                  <a:pt x="1174" y="776"/>
                </a:cubicBezTo>
                <a:cubicBezTo>
                  <a:pt x="1172" y="775"/>
                  <a:pt x="1171" y="774"/>
                  <a:pt x="1170" y="772"/>
                </a:cubicBezTo>
                <a:cubicBezTo>
                  <a:pt x="1179" y="773"/>
                  <a:pt x="1184" y="770"/>
                  <a:pt x="1189" y="770"/>
                </a:cubicBezTo>
                <a:cubicBezTo>
                  <a:pt x="1188" y="767"/>
                  <a:pt x="1186" y="767"/>
                  <a:pt x="1185" y="767"/>
                </a:cubicBezTo>
                <a:cubicBezTo>
                  <a:pt x="1201" y="760"/>
                  <a:pt x="1215" y="749"/>
                  <a:pt x="1230" y="749"/>
                </a:cubicBezTo>
                <a:cubicBezTo>
                  <a:pt x="1233" y="740"/>
                  <a:pt x="1255" y="739"/>
                  <a:pt x="1262" y="732"/>
                </a:cubicBezTo>
                <a:cubicBezTo>
                  <a:pt x="1244" y="750"/>
                  <a:pt x="1203" y="761"/>
                  <a:pt x="1183" y="776"/>
                </a:cubicBezTo>
                <a:cubicBezTo>
                  <a:pt x="1213" y="780"/>
                  <a:pt x="1226" y="752"/>
                  <a:pt x="1254" y="752"/>
                </a:cubicBezTo>
                <a:cubicBezTo>
                  <a:pt x="1244" y="749"/>
                  <a:pt x="1260" y="748"/>
                  <a:pt x="1259" y="754"/>
                </a:cubicBezTo>
                <a:cubicBezTo>
                  <a:pt x="1264" y="754"/>
                  <a:pt x="1257" y="746"/>
                  <a:pt x="1255" y="750"/>
                </a:cubicBezTo>
                <a:cubicBezTo>
                  <a:pt x="1254" y="746"/>
                  <a:pt x="1262" y="746"/>
                  <a:pt x="1264" y="744"/>
                </a:cubicBezTo>
                <a:cubicBezTo>
                  <a:pt x="1268" y="750"/>
                  <a:pt x="1260" y="745"/>
                  <a:pt x="1261" y="751"/>
                </a:cubicBezTo>
                <a:cubicBezTo>
                  <a:pt x="1277" y="747"/>
                  <a:pt x="1277" y="744"/>
                  <a:pt x="1295" y="739"/>
                </a:cubicBezTo>
                <a:cubicBezTo>
                  <a:pt x="1145" y="819"/>
                  <a:pt x="1015" y="881"/>
                  <a:pt x="888" y="940"/>
                </a:cubicBezTo>
                <a:cubicBezTo>
                  <a:pt x="862" y="957"/>
                  <a:pt x="812" y="980"/>
                  <a:pt x="784" y="989"/>
                </a:cubicBezTo>
                <a:cubicBezTo>
                  <a:pt x="786" y="993"/>
                  <a:pt x="783" y="998"/>
                  <a:pt x="778" y="991"/>
                </a:cubicBezTo>
                <a:cubicBezTo>
                  <a:pt x="781" y="999"/>
                  <a:pt x="764" y="1004"/>
                  <a:pt x="761" y="1000"/>
                </a:cubicBezTo>
                <a:cubicBezTo>
                  <a:pt x="758" y="1006"/>
                  <a:pt x="753" y="1008"/>
                  <a:pt x="745" y="1006"/>
                </a:cubicBezTo>
                <a:cubicBezTo>
                  <a:pt x="744" y="1007"/>
                  <a:pt x="746" y="1010"/>
                  <a:pt x="747" y="1011"/>
                </a:cubicBezTo>
                <a:cubicBezTo>
                  <a:pt x="737" y="1016"/>
                  <a:pt x="715" y="1020"/>
                  <a:pt x="708" y="1029"/>
                </a:cubicBezTo>
                <a:cubicBezTo>
                  <a:pt x="707" y="1031"/>
                  <a:pt x="702" y="1028"/>
                  <a:pt x="702" y="1028"/>
                </a:cubicBezTo>
                <a:cubicBezTo>
                  <a:pt x="694" y="1032"/>
                  <a:pt x="687" y="1039"/>
                  <a:pt x="677" y="1044"/>
                </a:cubicBezTo>
                <a:cubicBezTo>
                  <a:pt x="658" y="1053"/>
                  <a:pt x="635" y="1065"/>
                  <a:pt x="616" y="1075"/>
                </a:cubicBezTo>
                <a:cubicBezTo>
                  <a:pt x="606" y="1080"/>
                  <a:pt x="597" y="1089"/>
                  <a:pt x="587" y="1087"/>
                </a:cubicBezTo>
                <a:cubicBezTo>
                  <a:pt x="570" y="1098"/>
                  <a:pt x="545" y="1114"/>
                  <a:pt x="528" y="1117"/>
                </a:cubicBezTo>
                <a:cubicBezTo>
                  <a:pt x="525" y="1118"/>
                  <a:pt x="531" y="1123"/>
                  <a:pt x="532" y="1125"/>
                </a:cubicBezTo>
                <a:cubicBezTo>
                  <a:pt x="485" y="1133"/>
                  <a:pt x="450" y="1171"/>
                  <a:pt x="412" y="1178"/>
                </a:cubicBezTo>
                <a:cubicBezTo>
                  <a:pt x="412" y="1184"/>
                  <a:pt x="402" y="1192"/>
                  <a:pt x="397" y="1188"/>
                </a:cubicBezTo>
                <a:cubicBezTo>
                  <a:pt x="374" y="1207"/>
                  <a:pt x="355" y="1218"/>
                  <a:pt x="329" y="1226"/>
                </a:cubicBezTo>
                <a:cubicBezTo>
                  <a:pt x="327" y="1217"/>
                  <a:pt x="324" y="1224"/>
                  <a:pt x="320" y="1218"/>
                </a:cubicBezTo>
                <a:cubicBezTo>
                  <a:pt x="328" y="1218"/>
                  <a:pt x="328" y="1215"/>
                  <a:pt x="331" y="1210"/>
                </a:cubicBezTo>
                <a:cubicBezTo>
                  <a:pt x="326" y="1205"/>
                  <a:pt x="327" y="1203"/>
                  <a:pt x="327" y="1200"/>
                </a:cubicBezTo>
                <a:cubicBezTo>
                  <a:pt x="321" y="1201"/>
                  <a:pt x="325" y="1199"/>
                  <a:pt x="318" y="1198"/>
                </a:cubicBezTo>
                <a:cubicBezTo>
                  <a:pt x="318" y="1199"/>
                  <a:pt x="321" y="1209"/>
                  <a:pt x="323" y="1205"/>
                </a:cubicBezTo>
                <a:cubicBezTo>
                  <a:pt x="323" y="1211"/>
                  <a:pt x="319" y="1205"/>
                  <a:pt x="317" y="1200"/>
                </a:cubicBezTo>
                <a:cubicBezTo>
                  <a:pt x="318" y="1203"/>
                  <a:pt x="317" y="1205"/>
                  <a:pt x="313" y="1206"/>
                </a:cubicBezTo>
                <a:cubicBezTo>
                  <a:pt x="312" y="1203"/>
                  <a:pt x="313" y="1201"/>
                  <a:pt x="315" y="1199"/>
                </a:cubicBezTo>
                <a:cubicBezTo>
                  <a:pt x="312" y="1195"/>
                  <a:pt x="310" y="1206"/>
                  <a:pt x="309" y="1198"/>
                </a:cubicBezTo>
                <a:cubicBezTo>
                  <a:pt x="307" y="1200"/>
                  <a:pt x="309" y="1201"/>
                  <a:pt x="312" y="1204"/>
                </a:cubicBezTo>
                <a:cubicBezTo>
                  <a:pt x="308" y="1204"/>
                  <a:pt x="305" y="1205"/>
                  <a:pt x="301" y="1205"/>
                </a:cubicBezTo>
                <a:cubicBezTo>
                  <a:pt x="297" y="1196"/>
                  <a:pt x="299" y="1198"/>
                  <a:pt x="294" y="1191"/>
                </a:cubicBezTo>
                <a:cubicBezTo>
                  <a:pt x="300" y="1192"/>
                  <a:pt x="301" y="1187"/>
                  <a:pt x="302" y="1183"/>
                </a:cubicBezTo>
                <a:cubicBezTo>
                  <a:pt x="307" y="1188"/>
                  <a:pt x="303" y="1188"/>
                  <a:pt x="304" y="1190"/>
                </a:cubicBezTo>
                <a:cubicBezTo>
                  <a:pt x="307" y="1188"/>
                  <a:pt x="309" y="1185"/>
                  <a:pt x="309" y="1181"/>
                </a:cubicBezTo>
                <a:cubicBezTo>
                  <a:pt x="305" y="1180"/>
                  <a:pt x="300" y="1181"/>
                  <a:pt x="297" y="1174"/>
                </a:cubicBezTo>
                <a:cubicBezTo>
                  <a:pt x="302" y="1171"/>
                  <a:pt x="299" y="1163"/>
                  <a:pt x="306" y="1159"/>
                </a:cubicBezTo>
                <a:cubicBezTo>
                  <a:pt x="304" y="1155"/>
                  <a:pt x="294" y="1156"/>
                  <a:pt x="301" y="1153"/>
                </a:cubicBezTo>
                <a:cubicBezTo>
                  <a:pt x="299" y="1150"/>
                  <a:pt x="297" y="1154"/>
                  <a:pt x="295" y="1154"/>
                </a:cubicBezTo>
                <a:cubicBezTo>
                  <a:pt x="294" y="1152"/>
                  <a:pt x="294" y="1150"/>
                  <a:pt x="296" y="1150"/>
                </a:cubicBezTo>
                <a:cubicBezTo>
                  <a:pt x="291" y="1153"/>
                  <a:pt x="281" y="1162"/>
                  <a:pt x="268" y="1165"/>
                </a:cubicBezTo>
                <a:cubicBezTo>
                  <a:pt x="267" y="1162"/>
                  <a:pt x="268" y="1161"/>
                  <a:pt x="266" y="1158"/>
                </a:cubicBezTo>
                <a:cubicBezTo>
                  <a:pt x="267" y="1163"/>
                  <a:pt x="264" y="1160"/>
                  <a:pt x="260" y="1162"/>
                </a:cubicBezTo>
                <a:cubicBezTo>
                  <a:pt x="263" y="1160"/>
                  <a:pt x="260" y="1155"/>
                  <a:pt x="263" y="1154"/>
                </a:cubicBezTo>
                <a:cubicBezTo>
                  <a:pt x="268" y="1157"/>
                  <a:pt x="266" y="1157"/>
                  <a:pt x="274" y="1159"/>
                </a:cubicBezTo>
                <a:cubicBezTo>
                  <a:pt x="270" y="1156"/>
                  <a:pt x="266" y="1151"/>
                  <a:pt x="263" y="1154"/>
                </a:cubicBezTo>
                <a:cubicBezTo>
                  <a:pt x="263" y="1146"/>
                  <a:pt x="256" y="1148"/>
                  <a:pt x="253" y="1150"/>
                </a:cubicBezTo>
                <a:cubicBezTo>
                  <a:pt x="250" y="1146"/>
                  <a:pt x="259" y="1149"/>
                  <a:pt x="254" y="1144"/>
                </a:cubicBezTo>
                <a:cubicBezTo>
                  <a:pt x="257" y="1146"/>
                  <a:pt x="260" y="1148"/>
                  <a:pt x="264" y="1146"/>
                </a:cubicBezTo>
                <a:cubicBezTo>
                  <a:pt x="264" y="1144"/>
                  <a:pt x="262" y="1143"/>
                  <a:pt x="263" y="1140"/>
                </a:cubicBezTo>
                <a:cubicBezTo>
                  <a:pt x="261" y="1142"/>
                  <a:pt x="259" y="1137"/>
                  <a:pt x="255" y="1136"/>
                </a:cubicBezTo>
                <a:cubicBezTo>
                  <a:pt x="255" y="1138"/>
                  <a:pt x="257" y="1139"/>
                  <a:pt x="257" y="1143"/>
                </a:cubicBezTo>
                <a:cubicBezTo>
                  <a:pt x="255" y="1142"/>
                  <a:pt x="254" y="1137"/>
                  <a:pt x="250" y="1140"/>
                </a:cubicBezTo>
                <a:cubicBezTo>
                  <a:pt x="253" y="1134"/>
                  <a:pt x="239" y="1123"/>
                  <a:pt x="233" y="1116"/>
                </a:cubicBezTo>
                <a:cubicBezTo>
                  <a:pt x="232" y="1117"/>
                  <a:pt x="234" y="1119"/>
                  <a:pt x="235" y="1121"/>
                </a:cubicBezTo>
                <a:cubicBezTo>
                  <a:pt x="233" y="1121"/>
                  <a:pt x="232" y="1118"/>
                  <a:pt x="230" y="1119"/>
                </a:cubicBezTo>
                <a:cubicBezTo>
                  <a:pt x="229" y="1116"/>
                  <a:pt x="234" y="1112"/>
                  <a:pt x="235" y="1113"/>
                </a:cubicBezTo>
                <a:cubicBezTo>
                  <a:pt x="234" y="1118"/>
                  <a:pt x="240" y="1118"/>
                  <a:pt x="246" y="1126"/>
                </a:cubicBezTo>
                <a:cubicBezTo>
                  <a:pt x="248" y="1125"/>
                  <a:pt x="249" y="1124"/>
                  <a:pt x="246" y="1120"/>
                </a:cubicBezTo>
                <a:cubicBezTo>
                  <a:pt x="244" y="1119"/>
                  <a:pt x="244" y="1123"/>
                  <a:pt x="240" y="1119"/>
                </a:cubicBezTo>
                <a:cubicBezTo>
                  <a:pt x="239" y="1116"/>
                  <a:pt x="242" y="1118"/>
                  <a:pt x="243" y="1118"/>
                </a:cubicBezTo>
                <a:cubicBezTo>
                  <a:pt x="242" y="1114"/>
                  <a:pt x="240" y="1115"/>
                  <a:pt x="238" y="1116"/>
                </a:cubicBezTo>
                <a:cubicBezTo>
                  <a:pt x="236" y="1113"/>
                  <a:pt x="236" y="1111"/>
                  <a:pt x="238" y="1110"/>
                </a:cubicBezTo>
                <a:cubicBezTo>
                  <a:pt x="237" y="1109"/>
                  <a:pt x="231" y="1107"/>
                  <a:pt x="233" y="1110"/>
                </a:cubicBezTo>
                <a:cubicBezTo>
                  <a:pt x="230" y="1107"/>
                  <a:pt x="227" y="1106"/>
                  <a:pt x="223" y="1101"/>
                </a:cubicBezTo>
                <a:cubicBezTo>
                  <a:pt x="226" y="1099"/>
                  <a:pt x="227" y="1103"/>
                  <a:pt x="229" y="1102"/>
                </a:cubicBezTo>
                <a:cubicBezTo>
                  <a:pt x="229" y="1098"/>
                  <a:pt x="226" y="1093"/>
                  <a:pt x="223" y="1090"/>
                </a:cubicBezTo>
                <a:cubicBezTo>
                  <a:pt x="224" y="1089"/>
                  <a:pt x="226" y="1088"/>
                  <a:pt x="228" y="1088"/>
                </a:cubicBezTo>
                <a:cubicBezTo>
                  <a:pt x="224" y="1083"/>
                  <a:pt x="226" y="1081"/>
                  <a:pt x="222" y="1077"/>
                </a:cubicBezTo>
                <a:cubicBezTo>
                  <a:pt x="226" y="1075"/>
                  <a:pt x="231" y="1073"/>
                  <a:pt x="233" y="1070"/>
                </a:cubicBezTo>
                <a:cubicBezTo>
                  <a:pt x="228" y="1069"/>
                  <a:pt x="224" y="1069"/>
                  <a:pt x="221" y="1065"/>
                </a:cubicBezTo>
                <a:cubicBezTo>
                  <a:pt x="217" y="1073"/>
                  <a:pt x="211" y="1068"/>
                  <a:pt x="210" y="1070"/>
                </a:cubicBezTo>
                <a:cubicBezTo>
                  <a:pt x="203" y="1058"/>
                  <a:pt x="201" y="1058"/>
                  <a:pt x="201" y="1049"/>
                </a:cubicBezTo>
                <a:cubicBezTo>
                  <a:pt x="202" y="1048"/>
                  <a:pt x="203" y="1050"/>
                  <a:pt x="204" y="1051"/>
                </a:cubicBezTo>
                <a:cubicBezTo>
                  <a:pt x="202" y="1047"/>
                  <a:pt x="204" y="1046"/>
                  <a:pt x="199" y="1040"/>
                </a:cubicBezTo>
                <a:cubicBezTo>
                  <a:pt x="196" y="1041"/>
                  <a:pt x="205" y="1048"/>
                  <a:pt x="199" y="1048"/>
                </a:cubicBezTo>
                <a:cubicBezTo>
                  <a:pt x="198" y="1044"/>
                  <a:pt x="195" y="1038"/>
                  <a:pt x="192" y="1036"/>
                </a:cubicBezTo>
                <a:cubicBezTo>
                  <a:pt x="189" y="1031"/>
                  <a:pt x="195" y="1034"/>
                  <a:pt x="196" y="1038"/>
                </a:cubicBezTo>
                <a:cubicBezTo>
                  <a:pt x="199" y="1038"/>
                  <a:pt x="195" y="1033"/>
                  <a:pt x="199" y="1033"/>
                </a:cubicBezTo>
                <a:cubicBezTo>
                  <a:pt x="195" y="1027"/>
                  <a:pt x="197" y="1038"/>
                  <a:pt x="194" y="1033"/>
                </a:cubicBezTo>
                <a:cubicBezTo>
                  <a:pt x="189" y="1028"/>
                  <a:pt x="195" y="1029"/>
                  <a:pt x="197" y="1030"/>
                </a:cubicBezTo>
                <a:cubicBezTo>
                  <a:pt x="193" y="1027"/>
                  <a:pt x="196" y="1028"/>
                  <a:pt x="195" y="1025"/>
                </a:cubicBezTo>
                <a:cubicBezTo>
                  <a:pt x="192" y="1024"/>
                  <a:pt x="184" y="1026"/>
                  <a:pt x="181" y="1029"/>
                </a:cubicBezTo>
                <a:cubicBezTo>
                  <a:pt x="178" y="1024"/>
                  <a:pt x="176" y="1025"/>
                  <a:pt x="172" y="1021"/>
                </a:cubicBezTo>
                <a:cubicBezTo>
                  <a:pt x="176" y="1020"/>
                  <a:pt x="161" y="1004"/>
                  <a:pt x="156" y="1000"/>
                </a:cubicBezTo>
                <a:cubicBezTo>
                  <a:pt x="158" y="1001"/>
                  <a:pt x="160" y="1003"/>
                  <a:pt x="162" y="1004"/>
                </a:cubicBezTo>
                <a:cubicBezTo>
                  <a:pt x="162" y="999"/>
                  <a:pt x="153" y="987"/>
                  <a:pt x="152" y="994"/>
                </a:cubicBezTo>
                <a:cubicBezTo>
                  <a:pt x="152" y="989"/>
                  <a:pt x="147" y="992"/>
                  <a:pt x="146" y="985"/>
                </a:cubicBezTo>
                <a:cubicBezTo>
                  <a:pt x="148" y="985"/>
                  <a:pt x="149" y="990"/>
                  <a:pt x="151" y="989"/>
                </a:cubicBezTo>
                <a:cubicBezTo>
                  <a:pt x="150" y="980"/>
                  <a:pt x="139" y="970"/>
                  <a:pt x="134" y="956"/>
                </a:cubicBezTo>
                <a:cubicBezTo>
                  <a:pt x="136" y="953"/>
                  <a:pt x="138" y="955"/>
                  <a:pt x="140" y="951"/>
                </a:cubicBezTo>
                <a:cubicBezTo>
                  <a:pt x="139" y="949"/>
                  <a:pt x="137" y="947"/>
                  <a:pt x="136" y="945"/>
                </a:cubicBezTo>
                <a:cubicBezTo>
                  <a:pt x="131" y="942"/>
                  <a:pt x="131" y="946"/>
                  <a:pt x="128" y="945"/>
                </a:cubicBezTo>
                <a:cubicBezTo>
                  <a:pt x="128" y="942"/>
                  <a:pt x="133" y="936"/>
                  <a:pt x="124" y="933"/>
                </a:cubicBezTo>
                <a:cubicBezTo>
                  <a:pt x="129" y="927"/>
                  <a:pt x="105" y="906"/>
                  <a:pt x="100" y="893"/>
                </a:cubicBezTo>
                <a:cubicBezTo>
                  <a:pt x="94" y="891"/>
                  <a:pt x="91" y="891"/>
                  <a:pt x="87" y="889"/>
                </a:cubicBezTo>
                <a:cubicBezTo>
                  <a:pt x="87" y="886"/>
                  <a:pt x="88" y="880"/>
                  <a:pt x="92" y="881"/>
                </a:cubicBezTo>
                <a:cubicBezTo>
                  <a:pt x="90" y="872"/>
                  <a:pt x="84" y="861"/>
                  <a:pt x="77" y="855"/>
                </a:cubicBezTo>
                <a:cubicBezTo>
                  <a:pt x="80" y="852"/>
                  <a:pt x="80" y="853"/>
                  <a:pt x="83" y="851"/>
                </a:cubicBezTo>
                <a:cubicBezTo>
                  <a:pt x="78" y="849"/>
                  <a:pt x="73" y="846"/>
                  <a:pt x="69" y="847"/>
                </a:cubicBezTo>
                <a:cubicBezTo>
                  <a:pt x="70" y="845"/>
                  <a:pt x="70" y="841"/>
                  <a:pt x="65" y="835"/>
                </a:cubicBezTo>
                <a:cubicBezTo>
                  <a:pt x="68" y="832"/>
                  <a:pt x="65" y="828"/>
                  <a:pt x="68" y="824"/>
                </a:cubicBezTo>
                <a:cubicBezTo>
                  <a:pt x="63" y="821"/>
                  <a:pt x="64" y="821"/>
                  <a:pt x="65" y="817"/>
                </a:cubicBezTo>
                <a:cubicBezTo>
                  <a:pt x="61" y="815"/>
                  <a:pt x="59" y="816"/>
                  <a:pt x="58" y="818"/>
                </a:cubicBezTo>
                <a:cubicBezTo>
                  <a:pt x="54" y="816"/>
                  <a:pt x="50" y="807"/>
                  <a:pt x="48" y="813"/>
                </a:cubicBezTo>
                <a:cubicBezTo>
                  <a:pt x="44" y="809"/>
                  <a:pt x="47" y="808"/>
                  <a:pt x="43" y="804"/>
                </a:cubicBezTo>
                <a:cubicBezTo>
                  <a:pt x="49" y="799"/>
                  <a:pt x="59" y="799"/>
                  <a:pt x="57" y="786"/>
                </a:cubicBezTo>
                <a:cubicBezTo>
                  <a:pt x="50" y="784"/>
                  <a:pt x="57" y="785"/>
                  <a:pt x="49" y="774"/>
                </a:cubicBezTo>
                <a:cubicBezTo>
                  <a:pt x="56" y="779"/>
                  <a:pt x="49" y="774"/>
                  <a:pt x="46" y="768"/>
                </a:cubicBezTo>
                <a:cubicBezTo>
                  <a:pt x="50" y="770"/>
                  <a:pt x="47" y="761"/>
                  <a:pt x="53" y="761"/>
                </a:cubicBezTo>
                <a:cubicBezTo>
                  <a:pt x="50" y="758"/>
                  <a:pt x="37" y="763"/>
                  <a:pt x="36" y="764"/>
                </a:cubicBezTo>
                <a:cubicBezTo>
                  <a:pt x="34" y="766"/>
                  <a:pt x="30" y="758"/>
                  <a:pt x="34" y="759"/>
                </a:cubicBezTo>
                <a:cubicBezTo>
                  <a:pt x="32" y="756"/>
                  <a:pt x="29" y="761"/>
                  <a:pt x="26" y="761"/>
                </a:cubicBezTo>
                <a:cubicBezTo>
                  <a:pt x="29" y="750"/>
                  <a:pt x="48" y="746"/>
                  <a:pt x="56" y="733"/>
                </a:cubicBezTo>
                <a:cubicBezTo>
                  <a:pt x="51" y="731"/>
                  <a:pt x="46" y="737"/>
                  <a:pt x="41" y="737"/>
                </a:cubicBezTo>
                <a:cubicBezTo>
                  <a:pt x="40" y="736"/>
                  <a:pt x="41" y="736"/>
                  <a:pt x="40" y="734"/>
                </a:cubicBezTo>
                <a:cubicBezTo>
                  <a:pt x="34" y="735"/>
                  <a:pt x="28" y="742"/>
                  <a:pt x="21" y="740"/>
                </a:cubicBezTo>
                <a:cubicBezTo>
                  <a:pt x="17" y="734"/>
                  <a:pt x="26" y="736"/>
                  <a:pt x="28" y="733"/>
                </a:cubicBezTo>
                <a:cubicBezTo>
                  <a:pt x="24" y="727"/>
                  <a:pt x="26" y="734"/>
                  <a:pt x="23" y="732"/>
                </a:cubicBezTo>
                <a:cubicBezTo>
                  <a:pt x="35" y="721"/>
                  <a:pt x="52" y="711"/>
                  <a:pt x="64" y="697"/>
                </a:cubicBezTo>
                <a:cubicBezTo>
                  <a:pt x="122" y="644"/>
                  <a:pt x="203" y="596"/>
                  <a:pt x="277" y="552"/>
                </a:cubicBezTo>
                <a:cubicBezTo>
                  <a:pt x="275" y="548"/>
                  <a:pt x="274" y="548"/>
                  <a:pt x="272" y="546"/>
                </a:cubicBezTo>
                <a:cubicBezTo>
                  <a:pt x="256" y="560"/>
                  <a:pt x="234" y="573"/>
                  <a:pt x="213" y="580"/>
                </a:cubicBezTo>
                <a:cubicBezTo>
                  <a:pt x="212" y="581"/>
                  <a:pt x="213" y="583"/>
                  <a:pt x="213" y="584"/>
                </a:cubicBezTo>
                <a:cubicBezTo>
                  <a:pt x="204" y="582"/>
                  <a:pt x="201" y="591"/>
                  <a:pt x="197" y="594"/>
                </a:cubicBezTo>
                <a:cubicBezTo>
                  <a:pt x="182" y="608"/>
                  <a:pt x="159" y="614"/>
                  <a:pt x="142" y="627"/>
                </a:cubicBezTo>
                <a:cubicBezTo>
                  <a:pt x="114" y="648"/>
                  <a:pt x="85" y="669"/>
                  <a:pt x="57" y="689"/>
                </a:cubicBezTo>
                <a:cubicBezTo>
                  <a:pt x="45" y="697"/>
                  <a:pt x="31" y="703"/>
                  <a:pt x="15" y="712"/>
                </a:cubicBezTo>
                <a:cubicBezTo>
                  <a:pt x="13" y="710"/>
                  <a:pt x="23" y="706"/>
                  <a:pt x="19" y="700"/>
                </a:cubicBezTo>
                <a:cubicBezTo>
                  <a:pt x="14" y="693"/>
                  <a:pt x="13" y="708"/>
                  <a:pt x="7" y="700"/>
                </a:cubicBezTo>
                <a:cubicBezTo>
                  <a:pt x="14" y="697"/>
                  <a:pt x="18" y="693"/>
                  <a:pt x="24" y="689"/>
                </a:cubicBezTo>
                <a:cubicBezTo>
                  <a:pt x="12" y="680"/>
                  <a:pt x="12" y="692"/>
                  <a:pt x="3" y="693"/>
                </a:cubicBezTo>
                <a:cubicBezTo>
                  <a:pt x="0" y="688"/>
                  <a:pt x="9" y="685"/>
                  <a:pt x="9" y="689"/>
                </a:cubicBezTo>
                <a:cubicBezTo>
                  <a:pt x="39" y="658"/>
                  <a:pt x="84" y="610"/>
                  <a:pt x="136" y="591"/>
                </a:cubicBezTo>
                <a:cubicBezTo>
                  <a:pt x="137" y="590"/>
                  <a:pt x="137" y="588"/>
                  <a:pt x="138" y="588"/>
                </a:cubicBezTo>
                <a:cubicBezTo>
                  <a:pt x="137" y="586"/>
                  <a:pt x="135" y="588"/>
                  <a:pt x="133" y="588"/>
                </a:cubicBezTo>
                <a:cubicBezTo>
                  <a:pt x="141" y="582"/>
                  <a:pt x="172" y="576"/>
                  <a:pt x="167" y="566"/>
                </a:cubicBezTo>
                <a:cubicBezTo>
                  <a:pt x="186" y="562"/>
                  <a:pt x="204" y="547"/>
                  <a:pt x="222" y="540"/>
                </a:cubicBezTo>
                <a:cubicBezTo>
                  <a:pt x="223" y="539"/>
                  <a:pt x="221" y="537"/>
                  <a:pt x="220" y="537"/>
                </a:cubicBezTo>
                <a:cubicBezTo>
                  <a:pt x="219" y="533"/>
                  <a:pt x="226" y="538"/>
                  <a:pt x="229" y="537"/>
                </a:cubicBezTo>
                <a:cubicBezTo>
                  <a:pt x="226" y="526"/>
                  <a:pt x="239" y="532"/>
                  <a:pt x="239" y="523"/>
                </a:cubicBezTo>
                <a:cubicBezTo>
                  <a:pt x="242" y="522"/>
                  <a:pt x="245" y="524"/>
                  <a:pt x="247" y="528"/>
                </a:cubicBezTo>
                <a:cubicBezTo>
                  <a:pt x="245" y="522"/>
                  <a:pt x="253" y="522"/>
                  <a:pt x="251" y="517"/>
                </a:cubicBezTo>
                <a:cubicBezTo>
                  <a:pt x="263" y="515"/>
                  <a:pt x="275" y="500"/>
                  <a:pt x="288" y="505"/>
                </a:cubicBezTo>
                <a:cubicBezTo>
                  <a:pt x="294" y="504"/>
                  <a:pt x="286" y="492"/>
                  <a:pt x="294" y="495"/>
                </a:cubicBezTo>
                <a:cubicBezTo>
                  <a:pt x="292" y="497"/>
                  <a:pt x="298" y="504"/>
                  <a:pt x="293" y="505"/>
                </a:cubicBezTo>
                <a:cubicBezTo>
                  <a:pt x="297" y="508"/>
                  <a:pt x="300" y="503"/>
                  <a:pt x="295" y="498"/>
                </a:cubicBezTo>
                <a:cubicBezTo>
                  <a:pt x="299" y="495"/>
                  <a:pt x="302" y="496"/>
                  <a:pt x="302" y="490"/>
                </a:cubicBezTo>
                <a:cubicBezTo>
                  <a:pt x="304" y="492"/>
                  <a:pt x="302" y="493"/>
                  <a:pt x="304" y="495"/>
                </a:cubicBezTo>
                <a:cubicBezTo>
                  <a:pt x="309" y="494"/>
                  <a:pt x="308" y="490"/>
                  <a:pt x="305" y="485"/>
                </a:cubicBezTo>
                <a:cubicBezTo>
                  <a:pt x="310" y="483"/>
                  <a:pt x="305" y="487"/>
                  <a:pt x="309" y="491"/>
                </a:cubicBezTo>
                <a:cubicBezTo>
                  <a:pt x="311" y="490"/>
                  <a:pt x="310" y="488"/>
                  <a:pt x="309" y="489"/>
                </a:cubicBezTo>
                <a:cubicBezTo>
                  <a:pt x="310" y="483"/>
                  <a:pt x="317" y="488"/>
                  <a:pt x="320" y="486"/>
                </a:cubicBezTo>
                <a:cubicBezTo>
                  <a:pt x="323" y="484"/>
                  <a:pt x="314" y="480"/>
                  <a:pt x="317" y="480"/>
                </a:cubicBezTo>
                <a:cubicBezTo>
                  <a:pt x="326" y="484"/>
                  <a:pt x="324" y="468"/>
                  <a:pt x="337" y="477"/>
                </a:cubicBezTo>
                <a:cubicBezTo>
                  <a:pt x="338" y="470"/>
                  <a:pt x="356" y="473"/>
                  <a:pt x="349" y="465"/>
                </a:cubicBezTo>
                <a:cubicBezTo>
                  <a:pt x="354" y="465"/>
                  <a:pt x="358" y="454"/>
                  <a:pt x="367" y="463"/>
                </a:cubicBezTo>
                <a:cubicBezTo>
                  <a:pt x="368" y="457"/>
                  <a:pt x="374" y="455"/>
                  <a:pt x="375" y="450"/>
                </a:cubicBezTo>
                <a:cubicBezTo>
                  <a:pt x="376" y="450"/>
                  <a:pt x="377" y="453"/>
                  <a:pt x="379" y="454"/>
                </a:cubicBezTo>
                <a:cubicBezTo>
                  <a:pt x="381" y="452"/>
                  <a:pt x="383" y="450"/>
                  <a:pt x="379" y="445"/>
                </a:cubicBezTo>
                <a:cubicBezTo>
                  <a:pt x="381" y="445"/>
                  <a:pt x="384" y="448"/>
                  <a:pt x="387" y="449"/>
                </a:cubicBezTo>
                <a:cubicBezTo>
                  <a:pt x="388" y="446"/>
                  <a:pt x="390" y="443"/>
                  <a:pt x="389" y="438"/>
                </a:cubicBezTo>
                <a:cubicBezTo>
                  <a:pt x="403" y="443"/>
                  <a:pt x="414" y="432"/>
                  <a:pt x="414" y="426"/>
                </a:cubicBezTo>
                <a:cubicBezTo>
                  <a:pt x="424" y="427"/>
                  <a:pt x="427" y="429"/>
                  <a:pt x="431" y="421"/>
                </a:cubicBezTo>
                <a:cubicBezTo>
                  <a:pt x="440" y="425"/>
                  <a:pt x="445" y="412"/>
                  <a:pt x="454" y="421"/>
                </a:cubicBezTo>
                <a:cubicBezTo>
                  <a:pt x="456" y="417"/>
                  <a:pt x="450" y="420"/>
                  <a:pt x="448" y="414"/>
                </a:cubicBezTo>
                <a:cubicBezTo>
                  <a:pt x="455" y="412"/>
                  <a:pt x="467" y="413"/>
                  <a:pt x="470" y="403"/>
                </a:cubicBezTo>
                <a:cubicBezTo>
                  <a:pt x="480" y="411"/>
                  <a:pt x="482" y="397"/>
                  <a:pt x="492" y="396"/>
                </a:cubicBezTo>
                <a:cubicBezTo>
                  <a:pt x="493" y="397"/>
                  <a:pt x="493" y="399"/>
                  <a:pt x="494" y="399"/>
                </a:cubicBezTo>
                <a:cubicBezTo>
                  <a:pt x="495" y="401"/>
                  <a:pt x="492" y="401"/>
                  <a:pt x="493" y="403"/>
                </a:cubicBezTo>
                <a:cubicBezTo>
                  <a:pt x="496" y="406"/>
                  <a:pt x="499" y="402"/>
                  <a:pt x="501" y="402"/>
                </a:cubicBezTo>
                <a:cubicBezTo>
                  <a:pt x="496" y="397"/>
                  <a:pt x="498" y="401"/>
                  <a:pt x="496" y="394"/>
                </a:cubicBezTo>
                <a:cubicBezTo>
                  <a:pt x="505" y="397"/>
                  <a:pt x="500" y="388"/>
                  <a:pt x="504" y="385"/>
                </a:cubicBezTo>
                <a:cubicBezTo>
                  <a:pt x="507" y="389"/>
                  <a:pt x="503" y="389"/>
                  <a:pt x="504" y="391"/>
                </a:cubicBezTo>
                <a:cubicBezTo>
                  <a:pt x="505" y="394"/>
                  <a:pt x="508" y="394"/>
                  <a:pt x="510" y="393"/>
                </a:cubicBezTo>
                <a:cubicBezTo>
                  <a:pt x="505" y="389"/>
                  <a:pt x="512" y="385"/>
                  <a:pt x="508" y="386"/>
                </a:cubicBezTo>
                <a:cubicBezTo>
                  <a:pt x="513" y="380"/>
                  <a:pt x="524" y="377"/>
                  <a:pt x="526" y="372"/>
                </a:cubicBezTo>
                <a:cubicBezTo>
                  <a:pt x="527" y="374"/>
                  <a:pt x="525" y="374"/>
                  <a:pt x="526" y="376"/>
                </a:cubicBezTo>
                <a:cubicBezTo>
                  <a:pt x="527" y="377"/>
                  <a:pt x="528" y="377"/>
                  <a:pt x="529" y="379"/>
                </a:cubicBezTo>
                <a:cubicBezTo>
                  <a:pt x="547" y="366"/>
                  <a:pt x="572" y="357"/>
                  <a:pt x="592" y="345"/>
                </a:cubicBezTo>
                <a:cubicBezTo>
                  <a:pt x="594" y="349"/>
                  <a:pt x="596" y="353"/>
                  <a:pt x="599" y="350"/>
                </a:cubicBezTo>
                <a:cubicBezTo>
                  <a:pt x="597" y="347"/>
                  <a:pt x="596" y="347"/>
                  <a:pt x="597" y="349"/>
                </a:cubicBezTo>
                <a:cubicBezTo>
                  <a:pt x="594" y="334"/>
                  <a:pt x="632" y="336"/>
                  <a:pt x="631" y="320"/>
                </a:cubicBezTo>
                <a:cubicBezTo>
                  <a:pt x="635" y="322"/>
                  <a:pt x="636" y="318"/>
                  <a:pt x="638" y="317"/>
                </a:cubicBezTo>
                <a:cubicBezTo>
                  <a:pt x="639" y="318"/>
                  <a:pt x="640" y="320"/>
                  <a:pt x="641" y="321"/>
                </a:cubicBezTo>
                <a:cubicBezTo>
                  <a:pt x="650" y="309"/>
                  <a:pt x="672" y="317"/>
                  <a:pt x="674" y="298"/>
                </a:cubicBezTo>
                <a:cubicBezTo>
                  <a:pt x="676" y="297"/>
                  <a:pt x="679" y="296"/>
                  <a:pt x="681" y="295"/>
                </a:cubicBezTo>
                <a:cubicBezTo>
                  <a:pt x="681" y="299"/>
                  <a:pt x="674" y="299"/>
                  <a:pt x="685" y="301"/>
                </a:cubicBezTo>
                <a:cubicBezTo>
                  <a:pt x="681" y="302"/>
                  <a:pt x="673" y="304"/>
                  <a:pt x="673" y="312"/>
                </a:cubicBezTo>
                <a:cubicBezTo>
                  <a:pt x="678" y="313"/>
                  <a:pt x="691" y="301"/>
                  <a:pt x="699" y="301"/>
                </a:cubicBezTo>
                <a:cubicBezTo>
                  <a:pt x="696" y="292"/>
                  <a:pt x="692" y="303"/>
                  <a:pt x="689" y="296"/>
                </a:cubicBezTo>
                <a:cubicBezTo>
                  <a:pt x="698" y="296"/>
                  <a:pt x="687" y="285"/>
                  <a:pt x="695" y="285"/>
                </a:cubicBezTo>
                <a:cubicBezTo>
                  <a:pt x="694" y="289"/>
                  <a:pt x="698" y="290"/>
                  <a:pt x="698" y="294"/>
                </a:cubicBezTo>
                <a:cubicBezTo>
                  <a:pt x="704" y="292"/>
                  <a:pt x="701" y="286"/>
                  <a:pt x="710" y="285"/>
                </a:cubicBezTo>
                <a:cubicBezTo>
                  <a:pt x="710" y="286"/>
                  <a:pt x="709" y="287"/>
                  <a:pt x="710" y="289"/>
                </a:cubicBezTo>
                <a:cubicBezTo>
                  <a:pt x="713" y="288"/>
                  <a:pt x="715" y="287"/>
                  <a:pt x="718" y="286"/>
                </a:cubicBezTo>
                <a:cubicBezTo>
                  <a:pt x="720" y="284"/>
                  <a:pt x="714" y="282"/>
                  <a:pt x="713" y="278"/>
                </a:cubicBezTo>
                <a:cubicBezTo>
                  <a:pt x="714" y="277"/>
                  <a:pt x="715" y="277"/>
                  <a:pt x="717" y="276"/>
                </a:cubicBezTo>
                <a:cubicBezTo>
                  <a:pt x="719" y="279"/>
                  <a:pt x="721" y="282"/>
                  <a:pt x="723" y="285"/>
                </a:cubicBezTo>
                <a:cubicBezTo>
                  <a:pt x="739" y="273"/>
                  <a:pt x="764" y="256"/>
                  <a:pt x="791" y="244"/>
                </a:cubicBezTo>
                <a:cubicBezTo>
                  <a:pt x="801" y="239"/>
                  <a:pt x="813" y="232"/>
                  <a:pt x="822" y="233"/>
                </a:cubicBezTo>
                <a:cubicBezTo>
                  <a:pt x="818" y="233"/>
                  <a:pt x="824" y="241"/>
                  <a:pt x="827" y="235"/>
                </a:cubicBezTo>
                <a:cubicBezTo>
                  <a:pt x="831" y="238"/>
                  <a:pt x="829" y="238"/>
                  <a:pt x="833" y="242"/>
                </a:cubicBezTo>
                <a:cubicBezTo>
                  <a:pt x="822" y="252"/>
                  <a:pt x="794" y="255"/>
                  <a:pt x="790" y="267"/>
                </a:cubicBezTo>
                <a:cubicBezTo>
                  <a:pt x="789" y="266"/>
                  <a:pt x="788" y="264"/>
                  <a:pt x="787" y="263"/>
                </a:cubicBezTo>
                <a:cubicBezTo>
                  <a:pt x="785" y="271"/>
                  <a:pt x="772" y="265"/>
                  <a:pt x="777" y="275"/>
                </a:cubicBezTo>
                <a:cubicBezTo>
                  <a:pt x="759" y="274"/>
                  <a:pt x="753" y="280"/>
                  <a:pt x="743" y="291"/>
                </a:cubicBezTo>
                <a:cubicBezTo>
                  <a:pt x="741" y="291"/>
                  <a:pt x="741" y="289"/>
                  <a:pt x="742" y="289"/>
                </a:cubicBezTo>
                <a:cubicBezTo>
                  <a:pt x="723" y="292"/>
                  <a:pt x="709" y="308"/>
                  <a:pt x="691" y="318"/>
                </a:cubicBezTo>
                <a:cubicBezTo>
                  <a:pt x="692" y="317"/>
                  <a:pt x="685" y="320"/>
                  <a:pt x="684" y="320"/>
                </a:cubicBezTo>
                <a:cubicBezTo>
                  <a:pt x="670" y="330"/>
                  <a:pt x="648" y="334"/>
                  <a:pt x="633" y="342"/>
                </a:cubicBezTo>
                <a:cubicBezTo>
                  <a:pt x="626" y="345"/>
                  <a:pt x="623" y="353"/>
                  <a:pt x="614" y="351"/>
                </a:cubicBezTo>
                <a:cubicBezTo>
                  <a:pt x="610" y="359"/>
                  <a:pt x="600" y="359"/>
                  <a:pt x="594" y="367"/>
                </a:cubicBezTo>
                <a:close/>
                <a:moveTo>
                  <a:pt x="1765" y="93"/>
                </a:moveTo>
                <a:cubicBezTo>
                  <a:pt x="1764" y="93"/>
                  <a:pt x="1764" y="95"/>
                  <a:pt x="1764" y="95"/>
                </a:cubicBezTo>
                <a:cubicBezTo>
                  <a:pt x="1758" y="96"/>
                  <a:pt x="1754" y="94"/>
                  <a:pt x="1753" y="98"/>
                </a:cubicBezTo>
                <a:cubicBezTo>
                  <a:pt x="1760" y="100"/>
                  <a:pt x="1764" y="100"/>
                  <a:pt x="1766" y="93"/>
                </a:cubicBezTo>
                <a:cubicBezTo>
                  <a:pt x="1769" y="94"/>
                  <a:pt x="1767" y="97"/>
                  <a:pt x="1770" y="97"/>
                </a:cubicBezTo>
                <a:cubicBezTo>
                  <a:pt x="1768" y="94"/>
                  <a:pt x="1772" y="95"/>
                  <a:pt x="1771" y="92"/>
                </a:cubicBezTo>
                <a:cubicBezTo>
                  <a:pt x="1768" y="92"/>
                  <a:pt x="1765" y="92"/>
                  <a:pt x="1762" y="88"/>
                </a:cubicBezTo>
                <a:cubicBezTo>
                  <a:pt x="1759" y="89"/>
                  <a:pt x="1762" y="93"/>
                  <a:pt x="1761" y="95"/>
                </a:cubicBezTo>
                <a:cubicBezTo>
                  <a:pt x="1764" y="95"/>
                  <a:pt x="1761" y="89"/>
                  <a:pt x="1765" y="93"/>
                </a:cubicBezTo>
                <a:close/>
                <a:moveTo>
                  <a:pt x="1330" y="587"/>
                </a:moveTo>
                <a:cubicBezTo>
                  <a:pt x="1328" y="584"/>
                  <a:pt x="1327" y="582"/>
                  <a:pt x="1325" y="579"/>
                </a:cubicBezTo>
                <a:cubicBezTo>
                  <a:pt x="1318" y="579"/>
                  <a:pt x="1328" y="590"/>
                  <a:pt x="1330" y="587"/>
                </a:cubicBezTo>
                <a:close/>
                <a:moveTo>
                  <a:pt x="1352" y="647"/>
                </a:moveTo>
                <a:cubicBezTo>
                  <a:pt x="1355" y="652"/>
                  <a:pt x="1356" y="658"/>
                  <a:pt x="1361" y="657"/>
                </a:cubicBezTo>
                <a:cubicBezTo>
                  <a:pt x="1356" y="652"/>
                  <a:pt x="1362" y="649"/>
                  <a:pt x="1356" y="647"/>
                </a:cubicBezTo>
                <a:cubicBezTo>
                  <a:pt x="1356" y="649"/>
                  <a:pt x="1357" y="655"/>
                  <a:pt x="1355" y="651"/>
                </a:cubicBezTo>
                <a:cubicBezTo>
                  <a:pt x="1356" y="651"/>
                  <a:pt x="1353" y="647"/>
                  <a:pt x="1352" y="647"/>
                </a:cubicBezTo>
                <a:close/>
                <a:moveTo>
                  <a:pt x="273" y="1155"/>
                </a:moveTo>
                <a:cubicBezTo>
                  <a:pt x="270" y="1150"/>
                  <a:pt x="276" y="1154"/>
                  <a:pt x="274" y="1151"/>
                </a:cubicBezTo>
                <a:cubicBezTo>
                  <a:pt x="272" y="1151"/>
                  <a:pt x="265" y="1149"/>
                  <a:pt x="266" y="1153"/>
                </a:cubicBezTo>
                <a:cubicBezTo>
                  <a:pt x="268" y="1152"/>
                  <a:pt x="270" y="1154"/>
                  <a:pt x="273" y="1155"/>
                </a:cubicBezTo>
                <a:close/>
                <a:moveTo>
                  <a:pt x="785" y="256"/>
                </a:moveTo>
                <a:cubicBezTo>
                  <a:pt x="794" y="254"/>
                  <a:pt x="799" y="254"/>
                  <a:pt x="800" y="246"/>
                </a:cubicBezTo>
                <a:cubicBezTo>
                  <a:pt x="792" y="246"/>
                  <a:pt x="786" y="250"/>
                  <a:pt x="785" y="256"/>
                </a:cubicBezTo>
                <a:close/>
                <a:moveTo>
                  <a:pt x="760" y="264"/>
                </a:moveTo>
                <a:cubicBezTo>
                  <a:pt x="763" y="271"/>
                  <a:pt x="767" y="263"/>
                  <a:pt x="771" y="264"/>
                </a:cubicBezTo>
                <a:cubicBezTo>
                  <a:pt x="766" y="259"/>
                  <a:pt x="761" y="262"/>
                  <a:pt x="760" y="264"/>
                </a:cubicBezTo>
                <a:close/>
                <a:moveTo>
                  <a:pt x="747" y="275"/>
                </a:moveTo>
                <a:cubicBezTo>
                  <a:pt x="752" y="273"/>
                  <a:pt x="757" y="271"/>
                  <a:pt x="758" y="267"/>
                </a:cubicBezTo>
                <a:cubicBezTo>
                  <a:pt x="753" y="270"/>
                  <a:pt x="746" y="270"/>
                  <a:pt x="747" y="275"/>
                </a:cubicBezTo>
                <a:close/>
                <a:moveTo>
                  <a:pt x="714" y="293"/>
                </a:moveTo>
                <a:cubicBezTo>
                  <a:pt x="718" y="291"/>
                  <a:pt x="722" y="290"/>
                  <a:pt x="722" y="286"/>
                </a:cubicBezTo>
                <a:cubicBezTo>
                  <a:pt x="720" y="288"/>
                  <a:pt x="710" y="287"/>
                  <a:pt x="714" y="293"/>
                </a:cubicBezTo>
                <a:close/>
                <a:moveTo>
                  <a:pt x="540" y="393"/>
                </a:moveTo>
                <a:cubicBezTo>
                  <a:pt x="548" y="401"/>
                  <a:pt x="560" y="390"/>
                  <a:pt x="561" y="385"/>
                </a:cubicBezTo>
                <a:cubicBezTo>
                  <a:pt x="567" y="387"/>
                  <a:pt x="573" y="387"/>
                  <a:pt x="579" y="387"/>
                </a:cubicBezTo>
                <a:cubicBezTo>
                  <a:pt x="575" y="379"/>
                  <a:pt x="582" y="382"/>
                  <a:pt x="587" y="382"/>
                </a:cubicBezTo>
                <a:cubicBezTo>
                  <a:pt x="589" y="379"/>
                  <a:pt x="584" y="370"/>
                  <a:pt x="590" y="371"/>
                </a:cubicBezTo>
                <a:cubicBezTo>
                  <a:pt x="576" y="371"/>
                  <a:pt x="555" y="390"/>
                  <a:pt x="540" y="393"/>
                </a:cubicBezTo>
                <a:close/>
                <a:moveTo>
                  <a:pt x="944" y="229"/>
                </a:moveTo>
                <a:cubicBezTo>
                  <a:pt x="949" y="225"/>
                  <a:pt x="957" y="228"/>
                  <a:pt x="955" y="220"/>
                </a:cubicBezTo>
                <a:cubicBezTo>
                  <a:pt x="949" y="225"/>
                  <a:pt x="947" y="219"/>
                  <a:pt x="944" y="229"/>
                </a:cubicBezTo>
                <a:close/>
                <a:moveTo>
                  <a:pt x="962" y="223"/>
                </a:moveTo>
                <a:cubicBezTo>
                  <a:pt x="965" y="219"/>
                  <a:pt x="971" y="219"/>
                  <a:pt x="977" y="217"/>
                </a:cubicBezTo>
                <a:cubicBezTo>
                  <a:pt x="970" y="207"/>
                  <a:pt x="962" y="220"/>
                  <a:pt x="959" y="219"/>
                </a:cubicBezTo>
                <a:cubicBezTo>
                  <a:pt x="958" y="218"/>
                  <a:pt x="958" y="217"/>
                  <a:pt x="957" y="217"/>
                </a:cubicBezTo>
                <a:cubicBezTo>
                  <a:pt x="959" y="220"/>
                  <a:pt x="960" y="223"/>
                  <a:pt x="962" y="223"/>
                </a:cubicBezTo>
                <a:close/>
                <a:moveTo>
                  <a:pt x="522" y="406"/>
                </a:moveTo>
                <a:cubicBezTo>
                  <a:pt x="523" y="411"/>
                  <a:pt x="540" y="403"/>
                  <a:pt x="538" y="396"/>
                </a:cubicBezTo>
                <a:cubicBezTo>
                  <a:pt x="532" y="400"/>
                  <a:pt x="519" y="401"/>
                  <a:pt x="522" y="406"/>
                </a:cubicBezTo>
                <a:close/>
                <a:moveTo>
                  <a:pt x="511" y="419"/>
                </a:moveTo>
                <a:cubicBezTo>
                  <a:pt x="513" y="418"/>
                  <a:pt x="514" y="417"/>
                  <a:pt x="516" y="417"/>
                </a:cubicBezTo>
                <a:cubicBezTo>
                  <a:pt x="511" y="411"/>
                  <a:pt x="517" y="412"/>
                  <a:pt x="515" y="409"/>
                </a:cubicBezTo>
                <a:cubicBezTo>
                  <a:pt x="513" y="410"/>
                  <a:pt x="508" y="408"/>
                  <a:pt x="507" y="413"/>
                </a:cubicBezTo>
                <a:cubicBezTo>
                  <a:pt x="511" y="413"/>
                  <a:pt x="508" y="416"/>
                  <a:pt x="511" y="419"/>
                </a:cubicBezTo>
                <a:close/>
                <a:moveTo>
                  <a:pt x="508" y="414"/>
                </a:moveTo>
                <a:cubicBezTo>
                  <a:pt x="506" y="415"/>
                  <a:pt x="505" y="411"/>
                  <a:pt x="503" y="413"/>
                </a:cubicBezTo>
                <a:cubicBezTo>
                  <a:pt x="500" y="415"/>
                  <a:pt x="500" y="419"/>
                  <a:pt x="503" y="424"/>
                </a:cubicBezTo>
                <a:cubicBezTo>
                  <a:pt x="507" y="422"/>
                  <a:pt x="509" y="419"/>
                  <a:pt x="508" y="414"/>
                </a:cubicBezTo>
                <a:close/>
                <a:moveTo>
                  <a:pt x="429" y="458"/>
                </a:moveTo>
                <a:cubicBezTo>
                  <a:pt x="432" y="454"/>
                  <a:pt x="435" y="456"/>
                  <a:pt x="440" y="458"/>
                </a:cubicBezTo>
                <a:cubicBezTo>
                  <a:pt x="432" y="452"/>
                  <a:pt x="440" y="452"/>
                  <a:pt x="440" y="448"/>
                </a:cubicBezTo>
                <a:cubicBezTo>
                  <a:pt x="432" y="446"/>
                  <a:pt x="431" y="457"/>
                  <a:pt x="423" y="449"/>
                </a:cubicBezTo>
                <a:cubicBezTo>
                  <a:pt x="423" y="453"/>
                  <a:pt x="426" y="453"/>
                  <a:pt x="429" y="458"/>
                </a:cubicBezTo>
                <a:close/>
                <a:moveTo>
                  <a:pt x="462" y="439"/>
                </a:moveTo>
                <a:cubicBezTo>
                  <a:pt x="464" y="437"/>
                  <a:pt x="472" y="438"/>
                  <a:pt x="466" y="432"/>
                </a:cubicBezTo>
                <a:cubicBezTo>
                  <a:pt x="466" y="435"/>
                  <a:pt x="458" y="434"/>
                  <a:pt x="462" y="439"/>
                </a:cubicBezTo>
                <a:close/>
                <a:moveTo>
                  <a:pt x="470" y="434"/>
                </a:moveTo>
                <a:cubicBezTo>
                  <a:pt x="473" y="433"/>
                  <a:pt x="475" y="438"/>
                  <a:pt x="478" y="438"/>
                </a:cubicBezTo>
                <a:cubicBezTo>
                  <a:pt x="474" y="430"/>
                  <a:pt x="486" y="434"/>
                  <a:pt x="485" y="424"/>
                </a:cubicBezTo>
                <a:cubicBezTo>
                  <a:pt x="478" y="426"/>
                  <a:pt x="472" y="429"/>
                  <a:pt x="470" y="434"/>
                </a:cubicBezTo>
                <a:close/>
                <a:moveTo>
                  <a:pt x="377" y="480"/>
                </a:moveTo>
                <a:cubicBezTo>
                  <a:pt x="379" y="484"/>
                  <a:pt x="379" y="487"/>
                  <a:pt x="380" y="490"/>
                </a:cubicBezTo>
                <a:cubicBezTo>
                  <a:pt x="374" y="493"/>
                  <a:pt x="374" y="495"/>
                  <a:pt x="368" y="493"/>
                </a:cubicBezTo>
                <a:cubicBezTo>
                  <a:pt x="370" y="496"/>
                  <a:pt x="367" y="496"/>
                  <a:pt x="370" y="500"/>
                </a:cubicBezTo>
                <a:cubicBezTo>
                  <a:pt x="380" y="496"/>
                  <a:pt x="382" y="494"/>
                  <a:pt x="386" y="488"/>
                </a:cubicBezTo>
                <a:cubicBezTo>
                  <a:pt x="381" y="483"/>
                  <a:pt x="381" y="473"/>
                  <a:pt x="380" y="477"/>
                </a:cubicBezTo>
                <a:cubicBezTo>
                  <a:pt x="381" y="479"/>
                  <a:pt x="378" y="479"/>
                  <a:pt x="377" y="480"/>
                </a:cubicBezTo>
                <a:close/>
                <a:moveTo>
                  <a:pt x="389" y="475"/>
                </a:moveTo>
                <a:cubicBezTo>
                  <a:pt x="390" y="477"/>
                  <a:pt x="392" y="478"/>
                  <a:pt x="393" y="479"/>
                </a:cubicBezTo>
                <a:cubicBezTo>
                  <a:pt x="395" y="476"/>
                  <a:pt x="401" y="475"/>
                  <a:pt x="399" y="471"/>
                </a:cubicBezTo>
                <a:cubicBezTo>
                  <a:pt x="393" y="471"/>
                  <a:pt x="392" y="472"/>
                  <a:pt x="389" y="475"/>
                </a:cubicBezTo>
                <a:close/>
                <a:moveTo>
                  <a:pt x="336" y="506"/>
                </a:moveTo>
                <a:cubicBezTo>
                  <a:pt x="339" y="508"/>
                  <a:pt x="337" y="506"/>
                  <a:pt x="340" y="505"/>
                </a:cubicBezTo>
                <a:cubicBezTo>
                  <a:pt x="339" y="503"/>
                  <a:pt x="337" y="502"/>
                  <a:pt x="336" y="501"/>
                </a:cubicBezTo>
                <a:cubicBezTo>
                  <a:pt x="337" y="500"/>
                  <a:pt x="339" y="500"/>
                  <a:pt x="340" y="501"/>
                </a:cubicBezTo>
                <a:cubicBezTo>
                  <a:pt x="335" y="494"/>
                  <a:pt x="335" y="504"/>
                  <a:pt x="336" y="506"/>
                </a:cubicBezTo>
                <a:close/>
                <a:moveTo>
                  <a:pt x="351" y="508"/>
                </a:moveTo>
                <a:cubicBezTo>
                  <a:pt x="346" y="508"/>
                  <a:pt x="346" y="499"/>
                  <a:pt x="343" y="502"/>
                </a:cubicBezTo>
                <a:cubicBezTo>
                  <a:pt x="347" y="513"/>
                  <a:pt x="331" y="518"/>
                  <a:pt x="323" y="517"/>
                </a:cubicBezTo>
                <a:cubicBezTo>
                  <a:pt x="325" y="520"/>
                  <a:pt x="326" y="522"/>
                  <a:pt x="326" y="524"/>
                </a:cubicBezTo>
                <a:cubicBezTo>
                  <a:pt x="334" y="518"/>
                  <a:pt x="354" y="514"/>
                  <a:pt x="351" y="506"/>
                </a:cubicBezTo>
                <a:cubicBezTo>
                  <a:pt x="352" y="507"/>
                  <a:pt x="352" y="508"/>
                  <a:pt x="351" y="508"/>
                </a:cubicBezTo>
                <a:close/>
                <a:moveTo>
                  <a:pt x="1656" y="67"/>
                </a:moveTo>
                <a:cubicBezTo>
                  <a:pt x="1652" y="65"/>
                  <a:pt x="1658" y="66"/>
                  <a:pt x="1659" y="68"/>
                </a:cubicBezTo>
                <a:cubicBezTo>
                  <a:pt x="1658" y="66"/>
                  <a:pt x="1657" y="65"/>
                  <a:pt x="1656" y="63"/>
                </a:cubicBezTo>
                <a:cubicBezTo>
                  <a:pt x="1654" y="65"/>
                  <a:pt x="1646" y="65"/>
                  <a:pt x="1647" y="69"/>
                </a:cubicBezTo>
                <a:cubicBezTo>
                  <a:pt x="1648" y="69"/>
                  <a:pt x="1649" y="68"/>
                  <a:pt x="1650" y="69"/>
                </a:cubicBezTo>
                <a:cubicBezTo>
                  <a:pt x="1649" y="70"/>
                  <a:pt x="1650" y="72"/>
                  <a:pt x="1652" y="71"/>
                </a:cubicBezTo>
                <a:cubicBezTo>
                  <a:pt x="1651" y="68"/>
                  <a:pt x="1650" y="66"/>
                  <a:pt x="1655" y="69"/>
                </a:cubicBezTo>
                <a:cubicBezTo>
                  <a:pt x="1653" y="66"/>
                  <a:pt x="1657" y="69"/>
                  <a:pt x="1656" y="67"/>
                </a:cubicBezTo>
                <a:close/>
                <a:moveTo>
                  <a:pt x="1660" y="67"/>
                </a:moveTo>
                <a:cubicBezTo>
                  <a:pt x="1668" y="70"/>
                  <a:pt x="1665" y="60"/>
                  <a:pt x="1674" y="65"/>
                </a:cubicBezTo>
                <a:cubicBezTo>
                  <a:pt x="1673" y="63"/>
                  <a:pt x="1675" y="63"/>
                  <a:pt x="1675" y="61"/>
                </a:cubicBezTo>
                <a:cubicBezTo>
                  <a:pt x="1676" y="62"/>
                  <a:pt x="1677" y="64"/>
                  <a:pt x="1678" y="63"/>
                </a:cubicBezTo>
                <a:cubicBezTo>
                  <a:pt x="1671" y="56"/>
                  <a:pt x="1660" y="64"/>
                  <a:pt x="1660" y="67"/>
                </a:cubicBezTo>
                <a:close/>
                <a:moveTo>
                  <a:pt x="1691" y="60"/>
                </a:moveTo>
                <a:cubicBezTo>
                  <a:pt x="1687" y="60"/>
                  <a:pt x="1694" y="60"/>
                  <a:pt x="1691" y="55"/>
                </a:cubicBezTo>
                <a:cubicBezTo>
                  <a:pt x="1683" y="50"/>
                  <a:pt x="1689" y="68"/>
                  <a:pt x="1691" y="60"/>
                </a:cubicBezTo>
                <a:close/>
                <a:moveTo>
                  <a:pt x="1680" y="63"/>
                </a:moveTo>
                <a:cubicBezTo>
                  <a:pt x="1681" y="60"/>
                  <a:pt x="1690" y="59"/>
                  <a:pt x="1685" y="55"/>
                </a:cubicBezTo>
                <a:cubicBezTo>
                  <a:pt x="1687" y="57"/>
                  <a:pt x="1674" y="59"/>
                  <a:pt x="1680" y="63"/>
                </a:cubicBezTo>
                <a:close/>
                <a:moveTo>
                  <a:pt x="1709" y="55"/>
                </a:moveTo>
                <a:cubicBezTo>
                  <a:pt x="1711" y="55"/>
                  <a:pt x="1717" y="60"/>
                  <a:pt x="1716" y="56"/>
                </a:cubicBezTo>
                <a:cubicBezTo>
                  <a:pt x="1708" y="53"/>
                  <a:pt x="1718" y="55"/>
                  <a:pt x="1715" y="50"/>
                </a:cubicBezTo>
                <a:cubicBezTo>
                  <a:pt x="1712" y="50"/>
                  <a:pt x="1709" y="51"/>
                  <a:pt x="1709" y="55"/>
                </a:cubicBezTo>
                <a:close/>
                <a:moveTo>
                  <a:pt x="1479" y="157"/>
                </a:moveTo>
                <a:cubicBezTo>
                  <a:pt x="1484" y="161"/>
                  <a:pt x="1485" y="158"/>
                  <a:pt x="1486" y="154"/>
                </a:cubicBezTo>
                <a:cubicBezTo>
                  <a:pt x="1487" y="158"/>
                  <a:pt x="1493" y="163"/>
                  <a:pt x="1491" y="158"/>
                </a:cubicBezTo>
                <a:cubicBezTo>
                  <a:pt x="1488" y="159"/>
                  <a:pt x="1486" y="152"/>
                  <a:pt x="1488" y="152"/>
                </a:cubicBezTo>
                <a:cubicBezTo>
                  <a:pt x="1493" y="157"/>
                  <a:pt x="1493" y="160"/>
                  <a:pt x="1496" y="162"/>
                </a:cubicBezTo>
                <a:cubicBezTo>
                  <a:pt x="1493" y="158"/>
                  <a:pt x="1499" y="152"/>
                  <a:pt x="1495" y="156"/>
                </a:cubicBezTo>
                <a:cubicBezTo>
                  <a:pt x="1492" y="158"/>
                  <a:pt x="1489" y="149"/>
                  <a:pt x="1486" y="151"/>
                </a:cubicBezTo>
                <a:cubicBezTo>
                  <a:pt x="1486" y="155"/>
                  <a:pt x="1479" y="152"/>
                  <a:pt x="1479" y="157"/>
                </a:cubicBezTo>
                <a:close/>
                <a:moveTo>
                  <a:pt x="1542" y="139"/>
                </a:moveTo>
                <a:cubicBezTo>
                  <a:pt x="1547" y="140"/>
                  <a:pt x="1548" y="134"/>
                  <a:pt x="1554" y="140"/>
                </a:cubicBezTo>
                <a:cubicBezTo>
                  <a:pt x="1550" y="134"/>
                  <a:pt x="1555" y="139"/>
                  <a:pt x="1556" y="137"/>
                </a:cubicBezTo>
                <a:cubicBezTo>
                  <a:pt x="1555" y="135"/>
                  <a:pt x="1553" y="133"/>
                  <a:pt x="1554" y="132"/>
                </a:cubicBezTo>
                <a:cubicBezTo>
                  <a:pt x="1556" y="135"/>
                  <a:pt x="1558" y="136"/>
                  <a:pt x="1559" y="136"/>
                </a:cubicBezTo>
                <a:cubicBezTo>
                  <a:pt x="1557" y="132"/>
                  <a:pt x="1563" y="132"/>
                  <a:pt x="1564" y="126"/>
                </a:cubicBezTo>
                <a:cubicBezTo>
                  <a:pt x="1554" y="131"/>
                  <a:pt x="1545" y="132"/>
                  <a:pt x="1542" y="139"/>
                </a:cubicBezTo>
                <a:close/>
                <a:moveTo>
                  <a:pt x="1567" y="129"/>
                </a:moveTo>
                <a:cubicBezTo>
                  <a:pt x="1573" y="128"/>
                  <a:pt x="1574" y="125"/>
                  <a:pt x="1582" y="126"/>
                </a:cubicBezTo>
                <a:cubicBezTo>
                  <a:pt x="1580" y="124"/>
                  <a:pt x="1581" y="123"/>
                  <a:pt x="1579" y="120"/>
                </a:cubicBezTo>
                <a:cubicBezTo>
                  <a:pt x="1573" y="124"/>
                  <a:pt x="1566" y="123"/>
                  <a:pt x="1567" y="129"/>
                </a:cubicBezTo>
                <a:close/>
                <a:moveTo>
                  <a:pt x="1688" y="90"/>
                </a:moveTo>
                <a:cubicBezTo>
                  <a:pt x="1684" y="91"/>
                  <a:pt x="1688" y="87"/>
                  <a:pt x="1686" y="85"/>
                </a:cubicBezTo>
                <a:cubicBezTo>
                  <a:pt x="1677" y="82"/>
                  <a:pt x="1669" y="83"/>
                  <a:pt x="1663" y="85"/>
                </a:cubicBezTo>
                <a:cubicBezTo>
                  <a:pt x="1664" y="87"/>
                  <a:pt x="1665" y="88"/>
                  <a:pt x="1667" y="89"/>
                </a:cubicBezTo>
                <a:cubicBezTo>
                  <a:pt x="1665" y="89"/>
                  <a:pt x="1660" y="91"/>
                  <a:pt x="1659" y="94"/>
                </a:cubicBezTo>
                <a:cubicBezTo>
                  <a:pt x="1672" y="99"/>
                  <a:pt x="1684" y="87"/>
                  <a:pt x="1688" y="90"/>
                </a:cubicBezTo>
                <a:close/>
                <a:moveTo>
                  <a:pt x="1689" y="78"/>
                </a:moveTo>
                <a:cubicBezTo>
                  <a:pt x="1694" y="85"/>
                  <a:pt x="1684" y="78"/>
                  <a:pt x="1687" y="85"/>
                </a:cubicBezTo>
                <a:cubicBezTo>
                  <a:pt x="1692" y="84"/>
                  <a:pt x="1692" y="85"/>
                  <a:pt x="1698" y="84"/>
                </a:cubicBezTo>
                <a:cubicBezTo>
                  <a:pt x="1697" y="79"/>
                  <a:pt x="1700" y="78"/>
                  <a:pt x="1703" y="80"/>
                </a:cubicBezTo>
                <a:cubicBezTo>
                  <a:pt x="1700" y="77"/>
                  <a:pt x="1701" y="69"/>
                  <a:pt x="1696" y="71"/>
                </a:cubicBezTo>
                <a:cubicBezTo>
                  <a:pt x="1700" y="79"/>
                  <a:pt x="1693" y="75"/>
                  <a:pt x="1689" y="78"/>
                </a:cubicBezTo>
                <a:close/>
                <a:moveTo>
                  <a:pt x="1628" y="109"/>
                </a:moveTo>
                <a:cubicBezTo>
                  <a:pt x="1638" y="104"/>
                  <a:pt x="1651" y="105"/>
                  <a:pt x="1656" y="97"/>
                </a:cubicBezTo>
                <a:cubicBezTo>
                  <a:pt x="1650" y="89"/>
                  <a:pt x="1650" y="101"/>
                  <a:pt x="1643" y="95"/>
                </a:cubicBezTo>
                <a:cubicBezTo>
                  <a:pt x="1644" y="97"/>
                  <a:pt x="1644" y="99"/>
                  <a:pt x="1642" y="100"/>
                </a:cubicBezTo>
                <a:cubicBezTo>
                  <a:pt x="1635" y="96"/>
                  <a:pt x="1630" y="101"/>
                  <a:pt x="1628" y="109"/>
                </a:cubicBezTo>
                <a:close/>
                <a:moveTo>
                  <a:pt x="1769" y="114"/>
                </a:moveTo>
                <a:cubicBezTo>
                  <a:pt x="1764" y="115"/>
                  <a:pt x="1762" y="119"/>
                  <a:pt x="1758" y="121"/>
                </a:cubicBezTo>
                <a:cubicBezTo>
                  <a:pt x="1760" y="119"/>
                  <a:pt x="1762" y="133"/>
                  <a:pt x="1762" y="127"/>
                </a:cubicBezTo>
                <a:cubicBezTo>
                  <a:pt x="1764" y="125"/>
                  <a:pt x="1759" y="121"/>
                  <a:pt x="1763" y="121"/>
                </a:cubicBezTo>
                <a:cubicBezTo>
                  <a:pt x="1763" y="131"/>
                  <a:pt x="1768" y="116"/>
                  <a:pt x="1769" y="114"/>
                </a:cubicBezTo>
                <a:close/>
                <a:moveTo>
                  <a:pt x="1777" y="118"/>
                </a:moveTo>
                <a:cubicBezTo>
                  <a:pt x="1774" y="121"/>
                  <a:pt x="1775" y="114"/>
                  <a:pt x="1770" y="114"/>
                </a:cubicBezTo>
                <a:cubicBezTo>
                  <a:pt x="1773" y="118"/>
                  <a:pt x="1773" y="120"/>
                  <a:pt x="1770" y="121"/>
                </a:cubicBezTo>
                <a:cubicBezTo>
                  <a:pt x="1769" y="120"/>
                  <a:pt x="1768" y="118"/>
                  <a:pt x="1767" y="119"/>
                </a:cubicBezTo>
                <a:cubicBezTo>
                  <a:pt x="1773" y="130"/>
                  <a:pt x="1779" y="116"/>
                  <a:pt x="1777" y="118"/>
                </a:cubicBezTo>
                <a:close/>
                <a:moveTo>
                  <a:pt x="1743" y="125"/>
                </a:moveTo>
                <a:cubicBezTo>
                  <a:pt x="1747" y="130"/>
                  <a:pt x="1746" y="132"/>
                  <a:pt x="1750" y="134"/>
                </a:cubicBezTo>
                <a:cubicBezTo>
                  <a:pt x="1749" y="132"/>
                  <a:pt x="1748" y="131"/>
                  <a:pt x="1749" y="130"/>
                </a:cubicBezTo>
                <a:cubicBezTo>
                  <a:pt x="1750" y="130"/>
                  <a:pt x="1752" y="132"/>
                  <a:pt x="1754" y="132"/>
                </a:cubicBezTo>
                <a:cubicBezTo>
                  <a:pt x="1750" y="128"/>
                  <a:pt x="1746" y="129"/>
                  <a:pt x="1743" y="125"/>
                </a:cubicBezTo>
                <a:close/>
                <a:moveTo>
                  <a:pt x="1837" y="107"/>
                </a:moveTo>
                <a:cubicBezTo>
                  <a:pt x="1830" y="101"/>
                  <a:pt x="1815" y="106"/>
                  <a:pt x="1819" y="109"/>
                </a:cubicBezTo>
                <a:cubicBezTo>
                  <a:pt x="1821" y="109"/>
                  <a:pt x="1832" y="106"/>
                  <a:pt x="1837" y="107"/>
                </a:cubicBezTo>
                <a:close/>
                <a:moveTo>
                  <a:pt x="1453" y="262"/>
                </a:moveTo>
                <a:cubicBezTo>
                  <a:pt x="1455" y="261"/>
                  <a:pt x="1465" y="263"/>
                  <a:pt x="1461" y="255"/>
                </a:cubicBezTo>
                <a:cubicBezTo>
                  <a:pt x="1458" y="257"/>
                  <a:pt x="1450" y="256"/>
                  <a:pt x="1453" y="262"/>
                </a:cubicBezTo>
                <a:close/>
                <a:moveTo>
                  <a:pt x="672" y="586"/>
                </a:moveTo>
                <a:cubicBezTo>
                  <a:pt x="671" y="588"/>
                  <a:pt x="670" y="594"/>
                  <a:pt x="666" y="591"/>
                </a:cubicBezTo>
                <a:cubicBezTo>
                  <a:pt x="666" y="590"/>
                  <a:pt x="668" y="590"/>
                  <a:pt x="667" y="588"/>
                </a:cubicBezTo>
                <a:cubicBezTo>
                  <a:pt x="662" y="588"/>
                  <a:pt x="668" y="600"/>
                  <a:pt x="669" y="599"/>
                </a:cubicBezTo>
                <a:cubicBezTo>
                  <a:pt x="670" y="597"/>
                  <a:pt x="679" y="597"/>
                  <a:pt x="682" y="594"/>
                </a:cubicBezTo>
                <a:cubicBezTo>
                  <a:pt x="678" y="585"/>
                  <a:pt x="673" y="593"/>
                  <a:pt x="672" y="590"/>
                </a:cubicBezTo>
                <a:cubicBezTo>
                  <a:pt x="672" y="589"/>
                  <a:pt x="675" y="586"/>
                  <a:pt x="672" y="586"/>
                </a:cubicBezTo>
                <a:close/>
                <a:moveTo>
                  <a:pt x="1426" y="344"/>
                </a:moveTo>
                <a:cubicBezTo>
                  <a:pt x="1411" y="352"/>
                  <a:pt x="1393" y="357"/>
                  <a:pt x="1381" y="361"/>
                </a:cubicBezTo>
                <a:cubicBezTo>
                  <a:pt x="1388" y="371"/>
                  <a:pt x="1351" y="370"/>
                  <a:pt x="1364" y="379"/>
                </a:cubicBezTo>
                <a:cubicBezTo>
                  <a:pt x="1363" y="375"/>
                  <a:pt x="1382" y="367"/>
                  <a:pt x="1381" y="374"/>
                </a:cubicBezTo>
                <a:cubicBezTo>
                  <a:pt x="1382" y="371"/>
                  <a:pt x="1387" y="368"/>
                  <a:pt x="1389" y="365"/>
                </a:cubicBezTo>
                <a:cubicBezTo>
                  <a:pt x="1393" y="369"/>
                  <a:pt x="1396" y="375"/>
                  <a:pt x="1397" y="379"/>
                </a:cubicBezTo>
                <a:cubicBezTo>
                  <a:pt x="1391" y="375"/>
                  <a:pt x="1388" y="380"/>
                  <a:pt x="1383" y="377"/>
                </a:cubicBezTo>
                <a:cubicBezTo>
                  <a:pt x="1385" y="379"/>
                  <a:pt x="1387" y="385"/>
                  <a:pt x="1389" y="384"/>
                </a:cubicBezTo>
                <a:cubicBezTo>
                  <a:pt x="1388" y="382"/>
                  <a:pt x="1387" y="380"/>
                  <a:pt x="1389" y="380"/>
                </a:cubicBezTo>
                <a:cubicBezTo>
                  <a:pt x="1392" y="383"/>
                  <a:pt x="1390" y="385"/>
                  <a:pt x="1392" y="385"/>
                </a:cubicBezTo>
                <a:cubicBezTo>
                  <a:pt x="1395" y="380"/>
                  <a:pt x="1406" y="383"/>
                  <a:pt x="1409" y="378"/>
                </a:cubicBezTo>
                <a:cubicBezTo>
                  <a:pt x="1408" y="375"/>
                  <a:pt x="1402" y="374"/>
                  <a:pt x="1405" y="372"/>
                </a:cubicBezTo>
                <a:cubicBezTo>
                  <a:pt x="1407" y="371"/>
                  <a:pt x="1409" y="378"/>
                  <a:pt x="1412" y="377"/>
                </a:cubicBezTo>
                <a:cubicBezTo>
                  <a:pt x="1411" y="374"/>
                  <a:pt x="1408" y="371"/>
                  <a:pt x="1409" y="370"/>
                </a:cubicBezTo>
                <a:cubicBezTo>
                  <a:pt x="1411" y="371"/>
                  <a:pt x="1413" y="376"/>
                  <a:pt x="1415" y="375"/>
                </a:cubicBezTo>
                <a:cubicBezTo>
                  <a:pt x="1412" y="372"/>
                  <a:pt x="1411" y="369"/>
                  <a:pt x="1412" y="367"/>
                </a:cubicBezTo>
                <a:cubicBezTo>
                  <a:pt x="1414" y="371"/>
                  <a:pt x="1416" y="373"/>
                  <a:pt x="1418" y="374"/>
                </a:cubicBezTo>
                <a:cubicBezTo>
                  <a:pt x="1427" y="371"/>
                  <a:pt x="1434" y="368"/>
                  <a:pt x="1438" y="366"/>
                </a:cubicBezTo>
                <a:cubicBezTo>
                  <a:pt x="1435" y="360"/>
                  <a:pt x="1432" y="356"/>
                  <a:pt x="1433" y="353"/>
                </a:cubicBezTo>
                <a:cubicBezTo>
                  <a:pt x="1434" y="355"/>
                  <a:pt x="1435" y="356"/>
                  <a:pt x="1437" y="355"/>
                </a:cubicBezTo>
                <a:cubicBezTo>
                  <a:pt x="1432" y="344"/>
                  <a:pt x="1427" y="361"/>
                  <a:pt x="1426" y="352"/>
                </a:cubicBezTo>
                <a:cubicBezTo>
                  <a:pt x="1429" y="355"/>
                  <a:pt x="1431" y="349"/>
                  <a:pt x="1426" y="344"/>
                </a:cubicBezTo>
                <a:close/>
                <a:moveTo>
                  <a:pt x="1442" y="355"/>
                </a:moveTo>
                <a:cubicBezTo>
                  <a:pt x="1439" y="348"/>
                  <a:pt x="1433" y="350"/>
                  <a:pt x="1433" y="343"/>
                </a:cubicBezTo>
                <a:cubicBezTo>
                  <a:pt x="1431" y="344"/>
                  <a:pt x="1430" y="345"/>
                  <a:pt x="1430" y="346"/>
                </a:cubicBezTo>
                <a:cubicBezTo>
                  <a:pt x="1434" y="349"/>
                  <a:pt x="1438" y="354"/>
                  <a:pt x="1442" y="355"/>
                </a:cubicBezTo>
                <a:close/>
                <a:moveTo>
                  <a:pt x="1446" y="349"/>
                </a:moveTo>
                <a:cubicBezTo>
                  <a:pt x="1444" y="344"/>
                  <a:pt x="1444" y="340"/>
                  <a:pt x="1438" y="337"/>
                </a:cubicBezTo>
                <a:cubicBezTo>
                  <a:pt x="1442" y="343"/>
                  <a:pt x="1442" y="346"/>
                  <a:pt x="1446" y="349"/>
                </a:cubicBezTo>
                <a:close/>
                <a:moveTo>
                  <a:pt x="1505" y="313"/>
                </a:moveTo>
                <a:cubicBezTo>
                  <a:pt x="1495" y="312"/>
                  <a:pt x="1491" y="318"/>
                  <a:pt x="1479" y="322"/>
                </a:cubicBezTo>
                <a:cubicBezTo>
                  <a:pt x="1479" y="327"/>
                  <a:pt x="1485" y="330"/>
                  <a:pt x="1488" y="336"/>
                </a:cubicBezTo>
                <a:cubicBezTo>
                  <a:pt x="1482" y="337"/>
                  <a:pt x="1482" y="342"/>
                  <a:pt x="1475" y="343"/>
                </a:cubicBezTo>
                <a:cubicBezTo>
                  <a:pt x="1478" y="345"/>
                  <a:pt x="1480" y="349"/>
                  <a:pt x="1482" y="349"/>
                </a:cubicBezTo>
                <a:cubicBezTo>
                  <a:pt x="1484" y="346"/>
                  <a:pt x="1480" y="346"/>
                  <a:pt x="1480" y="343"/>
                </a:cubicBezTo>
                <a:cubicBezTo>
                  <a:pt x="1483" y="346"/>
                  <a:pt x="1486" y="347"/>
                  <a:pt x="1489" y="347"/>
                </a:cubicBezTo>
                <a:cubicBezTo>
                  <a:pt x="1488" y="344"/>
                  <a:pt x="1485" y="343"/>
                  <a:pt x="1487" y="342"/>
                </a:cubicBezTo>
                <a:cubicBezTo>
                  <a:pt x="1490" y="344"/>
                  <a:pt x="1494" y="348"/>
                  <a:pt x="1498" y="345"/>
                </a:cubicBezTo>
                <a:cubicBezTo>
                  <a:pt x="1494" y="340"/>
                  <a:pt x="1511" y="340"/>
                  <a:pt x="1512" y="331"/>
                </a:cubicBezTo>
                <a:cubicBezTo>
                  <a:pt x="1514" y="334"/>
                  <a:pt x="1515" y="335"/>
                  <a:pt x="1517" y="335"/>
                </a:cubicBezTo>
                <a:cubicBezTo>
                  <a:pt x="1510" y="325"/>
                  <a:pt x="1521" y="336"/>
                  <a:pt x="1519" y="330"/>
                </a:cubicBezTo>
                <a:cubicBezTo>
                  <a:pt x="1517" y="331"/>
                  <a:pt x="1518" y="326"/>
                  <a:pt x="1514" y="323"/>
                </a:cubicBezTo>
                <a:cubicBezTo>
                  <a:pt x="1511" y="322"/>
                  <a:pt x="1514" y="329"/>
                  <a:pt x="1510" y="325"/>
                </a:cubicBezTo>
                <a:cubicBezTo>
                  <a:pt x="1510" y="324"/>
                  <a:pt x="1509" y="323"/>
                  <a:pt x="1508" y="322"/>
                </a:cubicBezTo>
                <a:cubicBezTo>
                  <a:pt x="1512" y="322"/>
                  <a:pt x="1513" y="322"/>
                  <a:pt x="1512" y="318"/>
                </a:cubicBezTo>
                <a:cubicBezTo>
                  <a:pt x="1516" y="324"/>
                  <a:pt x="1524" y="336"/>
                  <a:pt x="1524" y="328"/>
                </a:cubicBezTo>
                <a:cubicBezTo>
                  <a:pt x="1523" y="329"/>
                  <a:pt x="1522" y="329"/>
                  <a:pt x="1520" y="326"/>
                </a:cubicBezTo>
                <a:cubicBezTo>
                  <a:pt x="1525" y="330"/>
                  <a:pt x="1527" y="326"/>
                  <a:pt x="1527" y="322"/>
                </a:cubicBezTo>
                <a:cubicBezTo>
                  <a:pt x="1528" y="328"/>
                  <a:pt x="1530" y="329"/>
                  <a:pt x="1528" y="334"/>
                </a:cubicBezTo>
                <a:cubicBezTo>
                  <a:pt x="1530" y="334"/>
                  <a:pt x="1532" y="336"/>
                  <a:pt x="1533" y="334"/>
                </a:cubicBezTo>
                <a:cubicBezTo>
                  <a:pt x="1532" y="332"/>
                  <a:pt x="1530" y="329"/>
                  <a:pt x="1528" y="327"/>
                </a:cubicBezTo>
                <a:cubicBezTo>
                  <a:pt x="1531" y="326"/>
                  <a:pt x="1530" y="324"/>
                  <a:pt x="1532" y="323"/>
                </a:cubicBezTo>
                <a:cubicBezTo>
                  <a:pt x="1533" y="326"/>
                  <a:pt x="1535" y="331"/>
                  <a:pt x="1537" y="329"/>
                </a:cubicBezTo>
                <a:cubicBezTo>
                  <a:pt x="1535" y="324"/>
                  <a:pt x="1533" y="315"/>
                  <a:pt x="1528" y="315"/>
                </a:cubicBezTo>
                <a:cubicBezTo>
                  <a:pt x="1530" y="318"/>
                  <a:pt x="1529" y="319"/>
                  <a:pt x="1527" y="320"/>
                </a:cubicBezTo>
                <a:cubicBezTo>
                  <a:pt x="1524" y="313"/>
                  <a:pt x="1526" y="316"/>
                  <a:pt x="1524" y="319"/>
                </a:cubicBezTo>
                <a:cubicBezTo>
                  <a:pt x="1522" y="316"/>
                  <a:pt x="1520" y="314"/>
                  <a:pt x="1519" y="313"/>
                </a:cubicBezTo>
                <a:cubicBezTo>
                  <a:pt x="1522" y="315"/>
                  <a:pt x="1523" y="310"/>
                  <a:pt x="1528" y="310"/>
                </a:cubicBezTo>
                <a:cubicBezTo>
                  <a:pt x="1517" y="305"/>
                  <a:pt x="1510" y="313"/>
                  <a:pt x="1507" y="318"/>
                </a:cubicBezTo>
                <a:cubicBezTo>
                  <a:pt x="1508" y="317"/>
                  <a:pt x="1507" y="315"/>
                  <a:pt x="1505" y="313"/>
                </a:cubicBezTo>
                <a:close/>
                <a:moveTo>
                  <a:pt x="1465" y="337"/>
                </a:moveTo>
                <a:cubicBezTo>
                  <a:pt x="1461" y="333"/>
                  <a:pt x="1466" y="334"/>
                  <a:pt x="1468" y="333"/>
                </a:cubicBezTo>
                <a:cubicBezTo>
                  <a:pt x="1463" y="325"/>
                  <a:pt x="1464" y="333"/>
                  <a:pt x="1459" y="330"/>
                </a:cubicBezTo>
                <a:cubicBezTo>
                  <a:pt x="1461" y="334"/>
                  <a:pt x="1462" y="338"/>
                  <a:pt x="1465" y="337"/>
                </a:cubicBezTo>
                <a:close/>
                <a:moveTo>
                  <a:pt x="1472" y="327"/>
                </a:moveTo>
                <a:cubicBezTo>
                  <a:pt x="1473" y="329"/>
                  <a:pt x="1474" y="330"/>
                  <a:pt x="1475" y="332"/>
                </a:cubicBezTo>
                <a:cubicBezTo>
                  <a:pt x="1477" y="327"/>
                  <a:pt x="1481" y="333"/>
                  <a:pt x="1481" y="329"/>
                </a:cubicBezTo>
                <a:cubicBezTo>
                  <a:pt x="1479" y="329"/>
                  <a:pt x="1479" y="328"/>
                  <a:pt x="1479" y="326"/>
                </a:cubicBezTo>
                <a:cubicBezTo>
                  <a:pt x="1475" y="325"/>
                  <a:pt x="1474" y="324"/>
                  <a:pt x="1472" y="327"/>
                </a:cubicBezTo>
                <a:close/>
                <a:moveTo>
                  <a:pt x="1362" y="384"/>
                </a:moveTo>
                <a:cubicBezTo>
                  <a:pt x="1360" y="381"/>
                  <a:pt x="1359" y="373"/>
                  <a:pt x="1355" y="375"/>
                </a:cubicBezTo>
                <a:cubicBezTo>
                  <a:pt x="1360" y="380"/>
                  <a:pt x="1358" y="384"/>
                  <a:pt x="1362" y="384"/>
                </a:cubicBezTo>
                <a:close/>
                <a:moveTo>
                  <a:pt x="1463" y="361"/>
                </a:moveTo>
                <a:cubicBezTo>
                  <a:pt x="1461" y="357"/>
                  <a:pt x="1454" y="345"/>
                  <a:pt x="1450" y="344"/>
                </a:cubicBezTo>
                <a:cubicBezTo>
                  <a:pt x="1454" y="349"/>
                  <a:pt x="1458" y="359"/>
                  <a:pt x="1463" y="361"/>
                </a:cubicBezTo>
                <a:close/>
                <a:moveTo>
                  <a:pt x="1467" y="360"/>
                </a:moveTo>
                <a:cubicBezTo>
                  <a:pt x="1464" y="356"/>
                  <a:pt x="1457" y="342"/>
                  <a:pt x="1454" y="342"/>
                </a:cubicBezTo>
                <a:cubicBezTo>
                  <a:pt x="1458" y="347"/>
                  <a:pt x="1463" y="358"/>
                  <a:pt x="1467" y="360"/>
                </a:cubicBezTo>
                <a:close/>
                <a:moveTo>
                  <a:pt x="1474" y="357"/>
                </a:moveTo>
                <a:cubicBezTo>
                  <a:pt x="1471" y="353"/>
                  <a:pt x="1463" y="338"/>
                  <a:pt x="1463" y="342"/>
                </a:cubicBezTo>
                <a:cubicBezTo>
                  <a:pt x="1469" y="348"/>
                  <a:pt x="1470" y="357"/>
                  <a:pt x="1474" y="357"/>
                </a:cubicBezTo>
                <a:close/>
                <a:moveTo>
                  <a:pt x="1478" y="347"/>
                </a:moveTo>
                <a:cubicBezTo>
                  <a:pt x="1476" y="348"/>
                  <a:pt x="1473" y="339"/>
                  <a:pt x="1470" y="341"/>
                </a:cubicBezTo>
                <a:cubicBezTo>
                  <a:pt x="1473" y="345"/>
                  <a:pt x="1475" y="348"/>
                  <a:pt x="1475" y="351"/>
                </a:cubicBezTo>
                <a:cubicBezTo>
                  <a:pt x="1477" y="348"/>
                  <a:pt x="1479" y="350"/>
                  <a:pt x="1478" y="347"/>
                </a:cubicBezTo>
                <a:close/>
                <a:moveTo>
                  <a:pt x="1445" y="363"/>
                </a:moveTo>
                <a:cubicBezTo>
                  <a:pt x="1444" y="364"/>
                  <a:pt x="1443" y="364"/>
                  <a:pt x="1443" y="366"/>
                </a:cubicBezTo>
                <a:cubicBezTo>
                  <a:pt x="1447" y="367"/>
                  <a:pt x="1449" y="365"/>
                  <a:pt x="1446" y="361"/>
                </a:cubicBezTo>
                <a:cubicBezTo>
                  <a:pt x="1442" y="363"/>
                  <a:pt x="1439" y="357"/>
                  <a:pt x="1436" y="357"/>
                </a:cubicBezTo>
                <a:cubicBezTo>
                  <a:pt x="1437" y="359"/>
                  <a:pt x="1436" y="361"/>
                  <a:pt x="1438" y="364"/>
                </a:cubicBezTo>
                <a:cubicBezTo>
                  <a:pt x="1440" y="364"/>
                  <a:pt x="1443" y="360"/>
                  <a:pt x="1445" y="363"/>
                </a:cubicBezTo>
                <a:close/>
                <a:moveTo>
                  <a:pt x="1242" y="447"/>
                </a:moveTo>
                <a:cubicBezTo>
                  <a:pt x="1245" y="451"/>
                  <a:pt x="1249" y="448"/>
                  <a:pt x="1246" y="443"/>
                </a:cubicBezTo>
                <a:cubicBezTo>
                  <a:pt x="1235" y="447"/>
                  <a:pt x="1227" y="448"/>
                  <a:pt x="1218" y="455"/>
                </a:cubicBezTo>
                <a:cubicBezTo>
                  <a:pt x="1225" y="457"/>
                  <a:pt x="1240" y="454"/>
                  <a:pt x="1242" y="447"/>
                </a:cubicBezTo>
                <a:close/>
                <a:moveTo>
                  <a:pt x="1416" y="400"/>
                </a:moveTo>
                <a:cubicBezTo>
                  <a:pt x="1418" y="402"/>
                  <a:pt x="1420" y="408"/>
                  <a:pt x="1422" y="405"/>
                </a:cubicBezTo>
                <a:cubicBezTo>
                  <a:pt x="1419" y="400"/>
                  <a:pt x="1416" y="397"/>
                  <a:pt x="1416" y="392"/>
                </a:cubicBezTo>
                <a:cubicBezTo>
                  <a:pt x="1418" y="395"/>
                  <a:pt x="1420" y="402"/>
                  <a:pt x="1422" y="401"/>
                </a:cubicBezTo>
                <a:cubicBezTo>
                  <a:pt x="1419" y="395"/>
                  <a:pt x="1418" y="391"/>
                  <a:pt x="1413" y="388"/>
                </a:cubicBezTo>
                <a:cubicBezTo>
                  <a:pt x="1414" y="396"/>
                  <a:pt x="1400" y="392"/>
                  <a:pt x="1399" y="399"/>
                </a:cubicBezTo>
                <a:cubicBezTo>
                  <a:pt x="1393" y="395"/>
                  <a:pt x="1388" y="414"/>
                  <a:pt x="1380" y="409"/>
                </a:cubicBezTo>
                <a:cubicBezTo>
                  <a:pt x="1379" y="412"/>
                  <a:pt x="1383" y="416"/>
                  <a:pt x="1379" y="417"/>
                </a:cubicBezTo>
                <a:cubicBezTo>
                  <a:pt x="1375" y="413"/>
                  <a:pt x="1375" y="416"/>
                  <a:pt x="1374" y="419"/>
                </a:cubicBezTo>
                <a:cubicBezTo>
                  <a:pt x="1373" y="418"/>
                  <a:pt x="1372" y="416"/>
                  <a:pt x="1371" y="416"/>
                </a:cubicBezTo>
                <a:cubicBezTo>
                  <a:pt x="1379" y="428"/>
                  <a:pt x="1382" y="412"/>
                  <a:pt x="1389" y="419"/>
                </a:cubicBezTo>
                <a:cubicBezTo>
                  <a:pt x="1395" y="428"/>
                  <a:pt x="1396" y="433"/>
                  <a:pt x="1402" y="436"/>
                </a:cubicBezTo>
                <a:cubicBezTo>
                  <a:pt x="1398" y="428"/>
                  <a:pt x="1389" y="422"/>
                  <a:pt x="1389" y="415"/>
                </a:cubicBezTo>
                <a:cubicBezTo>
                  <a:pt x="1389" y="415"/>
                  <a:pt x="1390" y="414"/>
                  <a:pt x="1391" y="414"/>
                </a:cubicBezTo>
                <a:cubicBezTo>
                  <a:pt x="1393" y="418"/>
                  <a:pt x="1396" y="422"/>
                  <a:pt x="1399" y="426"/>
                </a:cubicBezTo>
                <a:cubicBezTo>
                  <a:pt x="1400" y="426"/>
                  <a:pt x="1402" y="425"/>
                  <a:pt x="1404" y="428"/>
                </a:cubicBezTo>
                <a:cubicBezTo>
                  <a:pt x="1406" y="427"/>
                  <a:pt x="1404" y="420"/>
                  <a:pt x="1407" y="427"/>
                </a:cubicBezTo>
                <a:cubicBezTo>
                  <a:pt x="1409" y="424"/>
                  <a:pt x="1407" y="421"/>
                  <a:pt x="1413" y="424"/>
                </a:cubicBezTo>
                <a:cubicBezTo>
                  <a:pt x="1414" y="423"/>
                  <a:pt x="1408" y="417"/>
                  <a:pt x="1410" y="416"/>
                </a:cubicBezTo>
                <a:cubicBezTo>
                  <a:pt x="1413" y="419"/>
                  <a:pt x="1415" y="426"/>
                  <a:pt x="1418" y="426"/>
                </a:cubicBezTo>
                <a:cubicBezTo>
                  <a:pt x="1414" y="419"/>
                  <a:pt x="1413" y="414"/>
                  <a:pt x="1407" y="415"/>
                </a:cubicBezTo>
                <a:cubicBezTo>
                  <a:pt x="1405" y="417"/>
                  <a:pt x="1410" y="421"/>
                  <a:pt x="1406" y="421"/>
                </a:cubicBezTo>
                <a:cubicBezTo>
                  <a:pt x="1404" y="415"/>
                  <a:pt x="1404" y="419"/>
                  <a:pt x="1400" y="414"/>
                </a:cubicBezTo>
                <a:cubicBezTo>
                  <a:pt x="1402" y="413"/>
                  <a:pt x="1404" y="418"/>
                  <a:pt x="1406" y="416"/>
                </a:cubicBezTo>
                <a:cubicBezTo>
                  <a:pt x="1407" y="413"/>
                  <a:pt x="1401" y="410"/>
                  <a:pt x="1403" y="409"/>
                </a:cubicBezTo>
                <a:cubicBezTo>
                  <a:pt x="1407" y="412"/>
                  <a:pt x="1406" y="410"/>
                  <a:pt x="1410" y="410"/>
                </a:cubicBezTo>
                <a:cubicBezTo>
                  <a:pt x="1407" y="405"/>
                  <a:pt x="1414" y="405"/>
                  <a:pt x="1411" y="400"/>
                </a:cubicBezTo>
                <a:cubicBezTo>
                  <a:pt x="1416" y="405"/>
                  <a:pt x="1409" y="404"/>
                  <a:pt x="1413" y="409"/>
                </a:cubicBezTo>
                <a:cubicBezTo>
                  <a:pt x="1417" y="407"/>
                  <a:pt x="1413" y="402"/>
                  <a:pt x="1416" y="400"/>
                </a:cubicBezTo>
                <a:close/>
                <a:moveTo>
                  <a:pt x="1427" y="403"/>
                </a:moveTo>
                <a:cubicBezTo>
                  <a:pt x="1425" y="397"/>
                  <a:pt x="1423" y="389"/>
                  <a:pt x="1417" y="388"/>
                </a:cubicBezTo>
                <a:cubicBezTo>
                  <a:pt x="1424" y="393"/>
                  <a:pt x="1421" y="402"/>
                  <a:pt x="1427" y="403"/>
                </a:cubicBezTo>
                <a:close/>
                <a:moveTo>
                  <a:pt x="1266" y="471"/>
                </a:moveTo>
                <a:cubicBezTo>
                  <a:pt x="1262" y="465"/>
                  <a:pt x="1261" y="462"/>
                  <a:pt x="1256" y="458"/>
                </a:cubicBezTo>
                <a:cubicBezTo>
                  <a:pt x="1261" y="465"/>
                  <a:pt x="1261" y="470"/>
                  <a:pt x="1266" y="471"/>
                </a:cubicBezTo>
                <a:close/>
                <a:moveTo>
                  <a:pt x="1290" y="471"/>
                </a:moveTo>
                <a:cubicBezTo>
                  <a:pt x="1288" y="467"/>
                  <a:pt x="1288" y="464"/>
                  <a:pt x="1284" y="464"/>
                </a:cubicBezTo>
                <a:cubicBezTo>
                  <a:pt x="1291" y="471"/>
                  <a:pt x="1285" y="471"/>
                  <a:pt x="1288" y="476"/>
                </a:cubicBezTo>
                <a:cubicBezTo>
                  <a:pt x="1290" y="472"/>
                  <a:pt x="1288" y="472"/>
                  <a:pt x="1293" y="476"/>
                </a:cubicBezTo>
                <a:cubicBezTo>
                  <a:pt x="1290" y="470"/>
                  <a:pt x="1310" y="479"/>
                  <a:pt x="1305" y="467"/>
                </a:cubicBezTo>
                <a:cubicBezTo>
                  <a:pt x="1300" y="465"/>
                  <a:pt x="1297" y="469"/>
                  <a:pt x="1294" y="467"/>
                </a:cubicBezTo>
                <a:cubicBezTo>
                  <a:pt x="1294" y="460"/>
                  <a:pt x="1298" y="463"/>
                  <a:pt x="1293" y="455"/>
                </a:cubicBezTo>
                <a:cubicBezTo>
                  <a:pt x="1298" y="460"/>
                  <a:pt x="1303" y="466"/>
                  <a:pt x="1308" y="467"/>
                </a:cubicBezTo>
                <a:cubicBezTo>
                  <a:pt x="1312" y="461"/>
                  <a:pt x="1318" y="465"/>
                  <a:pt x="1321" y="462"/>
                </a:cubicBezTo>
                <a:cubicBezTo>
                  <a:pt x="1319" y="460"/>
                  <a:pt x="1317" y="456"/>
                  <a:pt x="1316" y="457"/>
                </a:cubicBezTo>
                <a:cubicBezTo>
                  <a:pt x="1317" y="459"/>
                  <a:pt x="1308" y="467"/>
                  <a:pt x="1302" y="461"/>
                </a:cubicBezTo>
                <a:cubicBezTo>
                  <a:pt x="1305" y="460"/>
                  <a:pt x="1295" y="445"/>
                  <a:pt x="1296" y="450"/>
                </a:cubicBezTo>
                <a:cubicBezTo>
                  <a:pt x="1297" y="452"/>
                  <a:pt x="1302" y="457"/>
                  <a:pt x="1300" y="458"/>
                </a:cubicBezTo>
                <a:cubicBezTo>
                  <a:pt x="1299" y="458"/>
                  <a:pt x="1298" y="458"/>
                  <a:pt x="1298" y="458"/>
                </a:cubicBezTo>
                <a:cubicBezTo>
                  <a:pt x="1296" y="455"/>
                  <a:pt x="1295" y="451"/>
                  <a:pt x="1292" y="451"/>
                </a:cubicBezTo>
                <a:cubicBezTo>
                  <a:pt x="1293" y="453"/>
                  <a:pt x="1291" y="454"/>
                  <a:pt x="1290" y="454"/>
                </a:cubicBezTo>
                <a:cubicBezTo>
                  <a:pt x="1291" y="456"/>
                  <a:pt x="1292" y="458"/>
                  <a:pt x="1291" y="459"/>
                </a:cubicBezTo>
                <a:cubicBezTo>
                  <a:pt x="1289" y="454"/>
                  <a:pt x="1282" y="455"/>
                  <a:pt x="1282" y="459"/>
                </a:cubicBezTo>
                <a:cubicBezTo>
                  <a:pt x="1283" y="459"/>
                  <a:pt x="1284" y="459"/>
                  <a:pt x="1284" y="460"/>
                </a:cubicBezTo>
                <a:cubicBezTo>
                  <a:pt x="1285" y="460"/>
                  <a:pt x="1286" y="461"/>
                  <a:pt x="1287" y="461"/>
                </a:cubicBezTo>
                <a:cubicBezTo>
                  <a:pt x="1286" y="459"/>
                  <a:pt x="1285" y="457"/>
                  <a:pt x="1287" y="457"/>
                </a:cubicBezTo>
                <a:cubicBezTo>
                  <a:pt x="1291" y="463"/>
                  <a:pt x="1294" y="469"/>
                  <a:pt x="1290" y="471"/>
                </a:cubicBezTo>
                <a:close/>
                <a:moveTo>
                  <a:pt x="1214" y="497"/>
                </a:moveTo>
                <a:cubicBezTo>
                  <a:pt x="1211" y="497"/>
                  <a:pt x="1209" y="491"/>
                  <a:pt x="1207" y="494"/>
                </a:cubicBezTo>
                <a:cubicBezTo>
                  <a:pt x="1210" y="497"/>
                  <a:pt x="1205" y="501"/>
                  <a:pt x="1210" y="502"/>
                </a:cubicBezTo>
                <a:cubicBezTo>
                  <a:pt x="1206" y="494"/>
                  <a:pt x="1214" y="499"/>
                  <a:pt x="1214" y="497"/>
                </a:cubicBezTo>
                <a:close/>
                <a:moveTo>
                  <a:pt x="1206" y="504"/>
                </a:moveTo>
                <a:cubicBezTo>
                  <a:pt x="1205" y="501"/>
                  <a:pt x="1198" y="490"/>
                  <a:pt x="1199" y="495"/>
                </a:cubicBezTo>
                <a:cubicBezTo>
                  <a:pt x="1207" y="504"/>
                  <a:pt x="1203" y="506"/>
                  <a:pt x="1209" y="512"/>
                </a:cubicBezTo>
                <a:cubicBezTo>
                  <a:pt x="1213" y="506"/>
                  <a:pt x="1235" y="505"/>
                  <a:pt x="1235" y="494"/>
                </a:cubicBezTo>
                <a:cubicBezTo>
                  <a:pt x="1226" y="494"/>
                  <a:pt x="1220" y="508"/>
                  <a:pt x="1219" y="499"/>
                </a:cubicBezTo>
                <a:cubicBezTo>
                  <a:pt x="1214" y="502"/>
                  <a:pt x="1212" y="502"/>
                  <a:pt x="1206" y="504"/>
                </a:cubicBezTo>
                <a:close/>
                <a:moveTo>
                  <a:pt x="1367" y="439"/>
                </a:moveTo>
                <a:cubicBezTo>
                  <a:pt x="1367" y="436"/>
                  <a:pt x="1362" y="430"/>
                  <a:pt x="1362" y="426"/>
                </a:cubicBezTo>
                <a:cubicBezTo>
                  <a:pt x="1361" y="427"/>
                  <a:pt x="1359" y="427"/>
                  <a:pt x="1358" y="428"/>
                </a:cubicBezTo>
                <a:cubicBezTo>
                  <a:pt x="1364" y="432"/>
                  <a:pt x="1362" y="440"/>
                  <a:pt x="1367" y="439"/>
                </a:cubicBezTo>
                <a:close/>
                <a:moveTo>
                  <a:pt x="1380" y="434"/>
                </a:moveTo>
                <a:cubicBezTo>
                  <a:pt x="1379" y="434"/>
                  <a:pt x="1379" y="434"/>
                  <a:pt x="1378" y="433"/>
                </a:cubicBezTo>
                <a:cubicBezTo>
                  <a:pt x="1379" y="432"/>
                  <a:pt x="1380" y="432"/>
                  <a:pt x="1381" y="431"/>
                </a:cubicBezTo>
                <a:cubicBezTo>
                  <a:pt x="1379" y="428"/>
                  <a:pt x="1377" y="426"/>
                  <a:pt x="1375" y="426"/>
                </a:cubicBezTo>
                <a:cubicBezTo>
                  <a:pt x="1376" y="428"/>
                  <a:pt x="1378" y="431"/>
                  <a:pt x="1377" y="431"/>
                </a:cubicBezTo>
                <a:cubicBezTo>
                  <a:pt x="1376" y="430"/>
                  <a:pt x="1374" y="429"/>
                  <a:pt x="1373" y="429"/>
                </a:cubicBezTo>
                <a:cubicBezTo>
                  <a:pt x="1374" y="431"/>
                  <a:pt x="1376" y="433"/>
                  <a:pt x="1377" y="435"/>
                </a:cubicBezTo>
                <a:cubicBezTo>
                  <a:pt x="1378" y="434"/>
                  <a:pt x="1381" y="436"/>
                  <a:pt x="1380" y="434"/>
                </a:cubicBezTo>
                <a:close/>
                <a:moveTo>
                  <a:pt x="1278" y="482"/>
                </a:moveTo>
                <a:cubicBezTo>
                  <a:pt x="1273" y="475"/>
                  <a:pt x="1277" y="477"/>
                  <a:pt x="1280" y="479"/>
                </a:cubicBezTo>
                <a:cubicBezTo>
                  <a:pt x="1278" y="477"/>
                  <a:pt x="1275" y="470"/>
                  <a:pt x="1273" y="470"/>
                </a:cubicBezTo>
                <a:cubicBezTo>
                  <a:pt x="1276" y="476"/>
                  <a:pt x="1269" y="477"/>
                  <a:pt x="1278" y="482"/>
                </a:cubicBezTo>
                <a:close/>
                <a:moveTo>
                  <a:pt x="1284" y="479"/>
                </a:moveTo>
                <a:cubicBezTo>
                  <a:pt x="1281" y="474"/>
                  <a:pt x="1281" y="472"/>
                  <a:pt x="1276" y="469"/>
                </a:cubicBezTo>
                <a:cubicBezTo>
                  <a:pt x="1279" y="474"/>
                  <a:pt x="1279" y="480"/>
                  <a:pt x="1284" y="479"/>
                </a:cubicBezTo>
                <a:close/>
                <a:moveTo>
                  <a:pt x="1369" y="435"/>
                </a:moveTo>
                <a:cubicBezTo>
                  <a:pt x="1371" y="437"/>
                  <a:pt x="1372" y="435"/>
                  <a:pt x="1374" y="434"/>
                </a:cubicBezTo>
                <a:cubicBezTo>
                  <a:pt x="1370" y="428"/>
                  <a:pt x="1370" y="433"/>
                  <a:pt x="1367" y="432"/>
                </a:cubicBezTo>
                <a:cubicBezTo>
                  <a:pt x="1368" y="433"/>
                  <a:pt x="1368" y="434"/>
                  <a:pt x="1369" y="435"/>
                </a:cubicBezTo>
                <a:close/>
                <a:moveTo>
                  <a:pt x="1504" y="389"/>
                </a:moveTo>
                <a:cubicBezTo>
                  <a:pt x="1509" y="389"/>
                  <a:pt x="1501" y="383"/>
                  <a:pt x="1504" y="383"/>
                </a:cubicBezTo>
                <a:cubicBezTo>
                  <a:pt x="1505" y="383"/>
                  <a:pt x="1508" y="385"/>
                  <a:pt x="1507" y="382"/>
                </a:cubicBezTo>
                <a:cubicBezTo>
                  <a:pt x="1505" y="382"/>
                  <a:pt x="1503" y="380"/>
                  <a:pt x="1501" y="376"/>
                </a:cubicBezTo>
                <a:cubicBezTo>
                  <a:pt x="1500" y="377"/>
                  <a:pt x="1499" y="377"/>
                  <a:pt x="1498" y="378"/>
                </a:cubicBezTo>
                <a:cubicBezTo>
                  <a:pt x="1502" y="382"/>
                  <a:pt x="1500" y="384"/>
                  <a:pt x="1504" y="389"/>
                </a:cubicBezTo>
                <a:close/>
                <a:moveTo>
                  <a:pt x="1257" y="488"/>
                </a:moveTo>
                <a:cubicBezTo>
                  <a:pt x="1259" y="484"/>
                  <a:pt x="1262" y="485"/>
                  <a:pt x="1264" y="482"/>
                </a:cubicBezTo>
                <a:cubicBezTo>
                  <a:pt x="1262" y="483"/>
                  <a:pt x="1260" y="481"/>
                  <a:pt x="1259" y="480"/>
                </a:cubicBezTo>
                <a:cubicBezTo>
                  <a:pt x="1262" y="486"/>
                  <a:pt x="1253" y="481"/>
                  <a:pt x="1257" y="488"/>
                </a:cubicBezTo>
                <a:close/>
                <a:moveTo>
                  <a:pt x="1392" y="437"/>
                </a:moveTo>
                <a:cubicBezTo>
                  <a:pt x="1394" y="439"/>
                  <a:pt x="1395" y="442"/>
                  <a:pt x="1397" y="442"/>
                </a:cubicBezTo>
                <a:cubicBezTo>
                  <a:pt x="1392" y="436"/>
                  <a:pt x="1397" y="438"/>
                  <a:pt x="1399" y="437"/>
                </a:cubicBezTo>
                <a:cubicBezTo>
                  <a:pt x="1395" y="432"/>
                  <a:pt x="1394" y="435"/>
                  <a:pt x="1392" y="437"/>
                </a:cubicBezTo>
                <a:close/>
                <a:moveTo>
                  <a:pt x="1395" y="458"/>
                </a:moveTo>
                <a:cubicBezTo>
                  <a:pt x="1398" y="459"/>
                  <a:pt x="1403" y="459"/>
                  <a:pt x="1399" y="453"/>
                </a:cubicBezTo>
                <a:cubicBezTo>
                  <a:pt x="1397" y="453"/>
                  <a:pt x="1398" y="456"/>
                  <a:pt x="1398" y="457"/>
                </a:cubicBezTo>
                <a:cubicBezTo>
                  <a:pt x="1396" y="455"/>
                  <a:pt x="1395" y="451"/>
                  <a:pt x="1393" y="452"/>
                </a:cubicBezTo>
                <a:cubicBezTo>
                  <a:pt x="1393" y="452"/>
                  <a:pt x="1393" y="454"/>
                  <a:pt x="1392" y="452"/>
                </a:cubicBezTo>
                <a:cubicBezTo>
                  <a:pt x="1391" y="451"/>
                  <a:pt x="1391" y="450"/>
                  <a:pt x="1390" y="451"/>
                </a:cubicBezTo>
                <a:cubicBezTo>
                  <a:pt x="1391" y="453"/>
                  <a:pt x="1393" y="456"/>
                  <a:pt x="1395" y="458"/>
                </a:cubicBezTo>
                <a:close/>
                <a:moveTo>
                  <a:pt x="602" y="789"/>
                </a:moveTo>
                <a:cubicBezTo>
                  <a:pt x="601" y="790"/>
                  <a:pt x="600" y="787"/>
                  <a:pt x="598" y="787"/>
                </a:cubicBezTo>
                <a:cubicBezTo>
                  <a:pt x="599" y="788"/>
                  <a:pt x="600" y="790"/>
                  <a:pt x="599" y="791"/>
                </a:cubicBezTo>
                <a:cubicBezTo>
                  <a:pt x="599" y="790"/>
                  <a:pt x="598" y="789"/>
                  <a:pt x="597" y="790"/>
                </a:cubicBezTo>
                <a:cubicBezTo>
                  <a:pt x="601" y="791"/>
                  <a:pt x="604" y="801"/>
                  <a:pt x="603" y="797"/>
                </a:cubicBezTo>
                <a:cubicBezTo>
                  <a:pt x="604" y="795"/>
                  <a:pt x="603" y="792"/>
                  <a:pt x="602" y="789"/>
                </a:cubicBezTo>
                <a:close/>
                <a:moveTo>
                  <a:pt x="1397" y="469"/>
                </a:moveTo>
                <a:cubicBezTo>
                  <a:pt x="1402" y="468"/>
                  <a:pt x="1401" y="464"/>
                  <a:pt x="1406" y="464"/>
                </a:cubicBezTo>
                <a:cubicBezTo>
                  <a:pt x="1407" y="465"/>
                  <a:pt x="1408" y="468"/>
                  <a:pt x="1410" y="468"/>
                </a:cubicBezTo>
                <a:cubicBezTo>
                  <a:pt x="1409" y="465"/>
                  <a:pt x="1409" y="464"/>
                  <a:pt x="1407" y="461"/>
                </a:cubicBezTo>
                <a:cubicBezTo>
                  <a:pt x="1401" y="463"/>
                  <a:pt x="1397" y="463"/>
                  <a:pt x="1397" y="469"/>
                </a:cubicBezTo>
                <a:close/>
                <a:moveTo>
                  <a:pt x="1197" y="580"/>
                </a:moveTo>
                <a:cubicBezTo>
                  <a:pt x="1199" y="578"/>
                  <a:pt x="1206" y="580"/>
                  <a:pt x="1202" y="575"/>
                </a:cubicBezTo>
                <a:cubicBezTo>
                  <a:pt x="1199" y="576"/>
                  <a:pt x="1195" y="576"/>
                  <a:pt x="1197" y="580"/>
                </a:cubicBezTo>
                <a:close/>
                <a:moveTo>
                  <a:pt x="1279" y="560"/>
                </a:moveTo>
                <a:cubicBezTo>
                  <a:pt x="1279" y="562"/>
                  <a:pt x="1277" y="563"/>
                  <a:pt x="1275" y="562"/>
                </a:cubicBezTo>
                <a:cubicBezTo>
                  <a:pt x="1277" y="564"/>
                  <a:pt x="1279" y="566"/>
                  <a:pt x="1281" y="567"/>
                </a:cubicBezTo>
                <a:cubicBezTo>
                  <a:pt x="1281" y="561"/>
                  <a:pt x="1290" y="559"/>
                  <a:pt x="1291" y="553"/>
                </a:cubicBezTo>
                <a:cubicBezTo>
                  <a:pt x="1293" y="555"/>
                  <a:pt x="1294" y="557"/>
                  <a:pt x="1295" y="557"/>
                </a:cubicBezTo>
                <a:cubicBezTo>
                  <a:pt x="1294" y="555"/>
                  <a:pt x="1292" y="553"/>
                  <a:pt x="1293" y="552"/>
                </a:cubicBezTo>
                <a:cubicBezTo>
                  <a:pt x="1295" y="551"/>
                  <a:pt x="1297" y="556"/>
                  <a:pt x="1298" y="556"/>
                </a:cubicBezTo>
                <a:cubicBezTo>
                  <a:pt x="1298" y="554"/>
                  <a:pt x="1295" y="550"/>
                  <a:pt x="1298" y="550"/>
                </a:cubicBezTo>
                <a:cubicBezTo>
                  <a:pt x="1304" y="557"/>
                  <a:pt x="1307" y="550"/>
                  <a:pt x="1312" y="548"/>
                </a:cubicBezTo>
                <a:cubicBezTo>
                  <a:pt x="1307" y="542"/>
                  <a:pt x="1303" y="544"/>
                  <a:pt x="1303" y="537"/>
                </a:cubicBezTo>
                <a:cubicBezTo>
                  <a:pt x="1297" y="536"/>
                  <a:pt x="1293" y="537"/>
                  <a:pt x="1292" y="543"/>
                </a:cubicBezTo>
                <a:cubicBezTo>
                  <a:pt x="1295" y="544"/>
                  <a:pt x="1298" y="543"/>
                  <a:pt x="1301" y="545"/>
                </a:cubicBezTo>
                <a:cubicBezTo>
                  <a:pt x="1297" y="547"/>
                  <a:pt x="1296" y="544"/>
                  <a:pt x="1296" y="549"/>
                </a:cubicBezTo>
                <a:cubicBezTo>
                  <a:pt x="1291" y="546"/>
                  <a:pt x="1279" y="555"/>
                  <a:pt x="1273" y="559"/>
                </a:cubicBezTo>
                <a:cubicBezTo>
                  <a:pt x="1275" y="560"/>
                  <a:pt x="1277" y="557"/>
                  <a:pt x="1279" y="560"/>
                </a:cubicBezTo>
                <a:close/>
                <a:moveTo>
                  <a:pt x="1215" y="605"/>
                </a:moveTo>
                <a:cubicBezTo>
                  <a:pt x="1223" y="609"/>
                  <a:pt x="1239" y="605"/>
                  <a:pt x="1241" y="597"/>
                </a:cubicBezTo>
                <a:cubicBezTo>
                  <a:pt x="1234" y="598"/>
                  <a:pt x="1223" y="597"/>
                  <a:pt x="1219" y="602"/>
                </a:cubicBezTo>
                <a:cubicBezTo>
                  <a:pt x="1220" y="597"/>
                  <a:pt x="1215" y="596"/>
                  <a:pt x="1216" y="591"/>
                </a:cubicBezTo>
                <a:cubicBezTo>
                  <a:pt x="1215" y="593"/>
                  <a:pt x="1208" y="592"/>
                  <a:pt x="1210" y="596"/>
                </a:cubicBezTo>
                <a:cubicBezTo>
                  <a:pt x="1214" y="599"/>
                  <a:pt x="1213" y="593"/>
                  <a:pt x="1215" y="596"/>
                </a:cubicBezTo>
                <a:cubicBezTo>
                  <a:pt x="1216" y="597"/>
                  <a:pt x="1217" y="599"/>
                  <a:pt x="1218" y="600"/>
                </a:cubicBezTo>
                <a:cubicBezTo>
                  <a:pt x="1216" y="601"/>
                  <a:pt x="1213" y="602"/>
                  <a:pt x="1215" y="605"/>
                </a:cubicBezTo>
                <a:close/>
                <a:moveTo>
                  <a:pt x="1231" y="586"/>
                </a:moveTo>
                <a:cubicBezTo>
                  <a:pt x="1229" y="587"/>
                  <a:pt x="1222" y="587"/>
                  <a:pt x="1224" y="590"/>
                </a:cubicBezTo>
                <a:cubicBezTo>
                  <a:pt x="1227" y="589"/>
                  <a:pt x="1232" y="591"/>
                  <a:pt x="1231" y="586"/>
                </a:cubicBezTo>
                <a:close/>
                <a:moveTo>
                  <a:pt x="1155" y="625"/>
                </a:moveTo>
                <a:cubicBezTo>
                  <a:pt x="1158" y="622"/>
                  <a:pt x="1166" y="623"/>
                  <a:pt x="1165" y="618"/>
                </a:cubicBezTo>
                <a:cubicBezTo>
                  <a:pt x="1160" y="615"/>
                  <a:pt x="1152" y="619"/>
                  <a:pt x="1155" y="625"/>
                </a:cubicBezTo>
                <a:close/>
                <a:moveTo>
                  <a:pt x="504" y="897"/>
                </a:moveTo>
                <a:cubicBezTo>
                  <a:pt x="507" y="900"/>
                  <a:pt x="508" y="890"/>
                  <a:pt x="504" y="889"/>
                </a:cubicBezTo>
                <a:cubicBezTo>
                  <a:pt x="505" y="892"/>
                  <a:pt x="502" y="893"/>
                  <a:pt x="504" y="897"/>
                </a:cubicBezTo>
                <a:close/>
                <a:moveTo>
                  <a:pt x="610" y="855"/>
                </a:moveTo>
                <a:cubicBezTo>
                  <a:pt x="611" y="854"/>
                  <a:pt x="614" y="853"/>
                  <a:pt x="613" y="850"/>
                </a:cubicBezTo>
                <a:cubicBezTo>
                  <a:pt x="611" y="850"/>
                  <a:pt x="610" y="852"/>
                  <a:pt x="608" y="850"/>
                </a:cubicBezTo>
                <a:cubicBezTo>
                  <a:pt x="609" y="850"/>
                  <a:pt x="608" y="848"/>
                  <a:pt x="606" y="849"/>
                </a:cubicBezTo>
                <a:cubicBezTo>
                  <a:pt x="607" y="851"/>
                  <a:pt x="609" y="853"/>
                  <a:pt x="610" y="855"/>
                </a:cubicBezTo>
                <a:close/>
                <a:moveTo>
                  <a:pt x="1267" y="582"/>
                </a:moveTo>
                <a:cubicBezTo>
                  <a:pt x="1267" y="585"/>
                  <a:pt x="1264" y="586"/>
                  <a:pt x="1262" y="588"/>
                </a:cubicBezTo>
                <a:cubicBezTo>
                  <a:pt x="1261" y="586"/>
                  <a:pt x="1258" y="582"/>
                  <a:pt x="1259" y="585"/>
                </a:cubicBezTo>
                <a:cubicBezTo>
                  <a:pt x="1261" y="589"/>
                  <a:pt x="1264" y="593"/>
                  <a:pt x="1266" y="592"/>
                </a:cubicBezTo>
                <a:cubicBezTo>
                  <a:pt x="1265" y="589"/>
                  <a:pt x="1269" y="590"/>
                  <a:pt x="1273" y="591"/>
                </a:cubicBezTo>
                <a:cubicBezTo>
                  <a:pt x="1268" y="586"/>
                  <a:pt x="1275" y="587"/>
                  <a:pt x="1273" y="583"/>
                </a:cubicBezTo>
                <a:cubicBezTo>
                  <a:pt x="1269" y="584"/>
                  <a:pt x="1271" y="588"/>
                  <a:pt x="1267" y="582"/>
                </a:cubicBezTo>
                <a:close/>
                <a:moveTo>
                  <a:pt x="656" y="836"/>
                </a:moveTo>
                <a:cubicBezTo>
                  <a:pt x="661" y="843"/>
                  <a:pt x="666" y="837"/>
                  <a:pt x="666" y="832"/>
                </a:cubicBezTo>
                <a:cubicBezTo>
                  <a:pt x="663" y="835"/>
                  <a:pt x="661" y="837"/>
                  <a:pt x="656" y="836"/>
                </a:cubicBezTo>
                <a:close/>
                <a:moveTo>
                  <a:pt x="1277" y="587"/>
                </a:moveTo>
                <a:cubicBezTo>
                  <a:pt x="1280" y="586"/>
                  <a:pt x="1282" y="584"/>
                  <a:pt x="1280" y="580"/>
                </a:cubicBezTo>
                <a:cubicBezTo>
                  <a:pt x="1279" y="585"/>
                  <a:pt x="1273" y="580"/>
                  <a:pt x="1277" y="587"/>
                </a:cubicBezTo>
                <a:close/>
                <a:moveTo>
                  <a:pt x="1257" y="596"/>
                </a:moveTo>
                <a:cubicBezTo>
                  <a:pt x="1256" y="599"/>
                  <a:pt x="1253" y="599"/>
                  <a:pt x="1249" y="601"/>
                </a:cubicBezTo>
                <a:cubicBezTo>
                  <a:pt x="1251" y="608"/>
                  <a:pt x="1253" y="600"/>
                  <a:pt x="1256" y="604"/>
                </a:cubicBezTo>
                <a:cubicBezTo>
                  <a:pt x="1256" y="614"/>
                  <a:pt x="1236" y="611"/>
                  <a:pt x="1237" y="616"/>
                </a:cubicBezTo>
                <a:cubicBezTo>
                  <a:pt x="1236" y="613"/>
                  <a:pt x="1237" y="612"/>
                  <a:pt x="1234" y="609"/>
                </a:cubicBezTo>
                <a:cubicBezTo>
                  <a:pt x="1232" y="611"/>
                  <a:pt x="1231" y="619"/>
                  <a:pt x="1238" y="623"/>
                </a:cubicBezTo>
                <a:cubicBezTo>
                  <a:pt x="1232" y="613"/>
                  <a:pt x="1247" y="618"/>
                  <a:pt x="1249" y="612"/>
                </a:cubicBezTo>
                <a:cubicBezTo>
                  <a:pt x="1250" y="617"/>
                  <a:pt x="1251" y="614"/>
                  <a:pt x="1253" y="617"/>
                </a:cubicBezTo>
                <a:cubicBezTo>
                  <a:pt x="1257" y="615"/>
                  <a:pt x="1254" y="612"/>
                  <a:pt x="1254" y="610"/>
                </a:cubicBezTo>
                <a:cubicBezTo>
                  <a:pt x="1256" y="610"/>
                  <a:pt x="1258" y="614"/>
                  <a:pt x="1259" y="612"/>
                </a:cubicBezTo>
                <a:cubicBezTo>
                  <a:pt x="1258" y="609"/>
                  <a:pt x="1255" y="609"/>
                  <a:pt x="1257" y="608"/>
                </a:cubicBezTo>
                <a:cubicBezTo>
                  <a:pt x="1259" y="606"/>
                  <a:pt x="1260" y="615"/>
                  <a:pt x="1263" y="611"/>
                </a:cubicBezTo>
                <a:cubicBezTo>
                  <a:pt x="1261" y="607"/>
                  <a:pt x="1264" y="600"/>
                  <a:pt x="1257" y="596"/>
                </a:cubicBezTo>
                <a:close/>
                <a:moveTo>
                  <a:pt x="1265" y="604"/>
                </a:moveTo>
                <a:cubicBezTo>
                  <a:pt x="1266" y="604"/>
                  <a:pt x="1267" y="603"/>
                  <a:pt x="1269" y="602"/>
                </a:cubicBezTo>
                <a:cubicBezTo>
                  <a:pt x="1267" y="600"/>
                  <a:pt x="1265" y="594"/>
                  <a:pt x="1263" y="595"/>
                </a:cubicBezTo>
                <a:cubicBezTo>
                  <a:pt x="1265" y="601"/>
                  <a:pt x="1260" y="594"/>
                  <a:pt x="1259" y="595"/>
                </a:cubicBezTo>
                <a:cubicBezTo>
                  <a:pt x="1261" y="598"/>
                  <a:pt x="1263" y="601"/>
                  <a:pt x="1265" y="604"/>
                </a:cubicBezTo>
                <a:close/>
                <a:moveTo>
                  <a:pt x="687" y="843"/>
                </a:moveTo>
                <a:cubicBezTo>
                  <a:pt x="686" y="840"/>
                  <a:pt x="689" y="841"/>
                  <a:pt x="688" y="838"/>
                </a:cubicBezTo>
                <a:cubicBezTo>
                  <a:pt x="686" y="842"/>
                  <a:pt x="684" y="833"/>
                  <a:pt x="682" y="835"/>
                </a:cubicBezTo>
                <a:cubicBezTo>
                  <a:pt x="682" y="836"/>
                  <a:pt x="684" y="843"/>
                  <a:pt x="687" y="843"/>
                </a:cubicBezTo>
                <a:close/>
                <a:moveTo>
                  <a:pt x="512" y="919"/>
                </a:moveTo>
                <a:cubicBezTo>
                  <a:pt x="511" y="916"/>
                  <a:pt x="509" y="905"/>
                  <a:pt x="507" y="911"/>
                </a:cubicBezTo>
                <a:cubicBezTo>
                  <a:pt x="511" y="911"/>
                  <a:pt x="506" y="919"/>
                  <a:pt x="512" y="919"/>
                </a:cubicBezTo>
                <a:close/>
                <a:moveTo>
                  <a:pt x="523" y="905"/>
                </a:moveTo>
                <a:cubicBezTo>
                  <a:pt x="523" y="909"/>
                  <a:pt x="519" y="903"/>
                  <a:pt x="517" y="905"/>
                </a:cubicBezTo>
                <a:cubicBezTo>
                  <a:pt x="518" y="908"/>
                  <a:pt x="520" y="908"/>
                  <a:pt x="522" y="909"/>
                </a:cubicBezTo>
                <a:cubicBezTo>
                  <a:pt x="521" y="909"/>
                  <a:pt x="521" y="911"/>
                  <a:pt x="523" y="910"/>
                </a:cubicBezTo>
                <a:cubicBezTo>
                  <a:pt x="521" y="908"/>
                  <a:pt x="527" y="905"/>
                  <a:pt x="523" y="905"/>
                </a:cubicBezTo>
                <a:close/>
                <a:moveTo>
                  <a:pt x="571" y="887"/>
                </a:moveTo>
                <a:cubicBezTo>
                  <a:pt x="571" y="888"/>
                  <a:pt x="572" y="888"/>
                  <a:pt x="573" y="888"/>
                </a:cubicBezTo>
                <a:cubicBezTo>
                  <a:pt x="571" y="885"/>
                  <a:pt x="577" y="888"/>
                  <a:pt x="573" y="882"/>
                </a:cubicBezTo>
                <a:cubicBezTo>
                  <a:pt x="571" y="883"/>
                  <a:pt x="570" y="883"/>
                  <a:pt x="569" y="884"/>
                </a:cubicBezTo>
                <a:cubicBezTo>
                  <a:pt x="569" y="885"/>
                  <a:pt x="570" y="886"/>
                  <a:pt x="571" y="887"/>
                </a:cubicBezTo>
                <a:close/>
                <a:moveTo>
                  <a:pt x="824" y="784"/>
                </a:moveTo>
                <a:cubicBezTo>
                  <a:pt x="820" y="783"/>
                  <a:pt x="819" y="789"/>
                  <a:pt x="817" y="789"/>
                </a:cubicBezTo>
                <a:cubicBezTo>
                  <a:pt x="820" y="790"/>
                  <a:pt x="827" y="789"/>
                  <a:pt x="824" y="784"/>
                </a:cubicBezTo>
                <a:close/>
                <a:moveTo>
                  <a:pt x="561" y="912"/>
                </a:moveTo>
                <a:cubicBezTo>
                  <a:pt x="562" y="913"/>
                  <a:pt x="569" y="916"/>
                  <a:pt x="567" y="911"/>
                </a:cubicBezTo>
                <a:cubicBezTo>
                  <a:pt x="566" y="911"/>
                  <a:pt x="565" y="912"/>
                  <a:pt x="564" y="911"/>
                </a:cubicBezTo>
                <a:cubicBezTo>
                  <a:pt x="561" y="906"/>
                  <a:pt x="562" y="902"/>
                  <a:pt x="557" y="900"/>
                </a:cubicBezTo>
                <a:cubicBezTo>
                  <a:pt x="559" y="899"/>
                  <a:pt x="559" y="898"/>
                  <a:pt x="558" y="896"/>
                </a:cubicBezTo>
                <a:cubicBezTo>
                  <a:pt x="557" y="896"/>
                  <a:pt x="556" y="896"/>
                  <a:pt x="554" y="895"/>
                </a:cubicBezTo>
                <a:cubicBezTo>
                  <a:pt x="559" y="904"/>
                  <a:pt x="558" y="904"/>
                  <a:pt x="561" y="912"/>
                </a:cubicBezTo>
                <a:close/>
                <a:moveTo>
                  <a:pt x="1220" y="629"/>
                </a:moveTo>
                <a:cubicBezTo>
                  <a:pt x="1225" y="631"/>
                  <a:pt x="1232" y="623"/>
                  <a:pt x="1235" y="624"/>
                </a:cubicBezTo>
                <a:cubicBezTo>
                  <a:pt x="1233" y="622"/>
                  <a:pt x="1232" y="618"/>
                  <a:pt x="1230" y="618"/>
                </a:cubicBezTo>
                <a:cubicBezTo>
                  <a:pt x="1234" y="625"/>
                  <a:pt x="1222" y="625"/>
                  <a:pt x="1220" y="623"/>
                </a:cubicBezTo>
                <a:cubicBezTo>
                  <a:pt x="1221" y="622"/>
                  <a:pt x="1219" y="620"/>
                  <a:pt x="1218" y="622"/>
                </a:cubicBezTo>
                <a:cubicBezTo>
                  <a:pt x="1221" y="625"/>
                  <a:pt x="1218" y="625"/>
                  <a:pt x="1220" y="629"/>
                </a:cubicBezTo>
                <a:close/>
                <a:moveTo>
                  <a:pt x="642" y="869"/>
                </a:moveTo>
                <a:cubicBezTo>
                  <a:pt x="644" y="871"/>
                  <a:pt x="646" y="877"/>
                  <a:pt x="648" y="876"/>
                </a:cubicBezTo>
                <a:cubicBezTo>
                  <a:pt x="647" y="875"/>
                  <a:pt x="646" y="873"/>
                  <a:pt x="647" y="873"/>
                </a:cubicBezTo>
                <a:cubicBezTo>
                  <a:pt x="648" y="874"/>
                  <a:pt x="650" y="874"/>
                  <a:pt x="651" y="873"/>
                </a:cubicBezTo>
                <a:cubicBezTo>
                  <a:pt x="649" y="869"/>
                  <a:pt x="650" y="868"/>
                  <a:pt x="646" y="863"/>
                </a:cubicBezTo>
                <a:cubicBezTo>
                  <a:pt x="644" y="864"/>
                  <a:pt x="638" y="864"/>
                  <a:pt x="641" y="865"/>
                </a:cubicBezTo>
                <a:cubicBezTo>
                  <a:pt x="645" y="867"/>
                  <a:pt x="647" y="874"/>
                  <a:pt x="642" y="869"/>
                </a:cubicBezTo>
                <a:close/>
                <a:moveTo>
                  <a:pt x="577" y="901"/>
                </a:moveTo>
                <a:cubicBezTo>
                  <a:pt x="580" y="900"/>
                  <a:pt x="582" y="899"/>
                  <a:pt x="585" y="900"/>
                </a:cubicBezTo>
                <a:cubicBezTo>
                  <a:pt x="583" y="898"/>
                  <a:pt x="581" y="894"/>
                  <a:pt x="580" y="895"/>
                </a:cubicBezTo>
                <a:cubicBezTo>
                  <a:pt x="575" y="897"/>
                  <a:pt x="574" y="891"/>
                  <a:pt x="577" y="901"/>
                </a:cubicBezTo>
                <a:close/>
                <a:moveTo>
                  <a:pt x="1334" y="587"/>
                </a:moveTo>
                <a:cubicBezTo>
                  <a:pt x="1337" y="586"/>
                  <a:pt x="1340" y="585"/>
                  <a:pt x="1336" y="580"/>
                </a:cubicBezTo>
                <a:cubicBezTo>
                  <a:pt x="1335" y="581"/>
                  <a:pt x="1334" y="581"/>
                  <a:pt x="1333" y="582"/>
                </a:cubicBezTo>
                <a:cubicBezTo>
                  <a:pt x="1335" y="585"/>
                  <a:pt x="1334" y="585"/>
                  <a:pt x="1334" y="587"/>
                </a:cubicBezTo>
                <a:close/>
                <a:moveTo>
                  <a:pt x="621" y="885"/>
                </a:moveTo>
                <a:cubicBezTo>
                  <a:pt x="615" y="881"/>
                  <a:pt x="613" y="891"/>
                  <a:pt x="620" y="891"/>
                </a:cubicBezTo>
                <a:cubicBezTo>
                  <a:pt x="617" y="886"/>
                  <a:pt x="622" y="891"/>
                  <a:pt x="620" y="885"/>
                </a:cubicBezTo>
                <a:cubicBezTo>
                  <a:pt x="621" y="886"/>
                  <a:pt x="622" y="887"/>
                  <a:pt x="621" y="885"/>
                </a:cubicBezTo>
                <a:close/>
                <a:moveTo>
                  <a:pt x="1308" y="603"/>
                </a:moveTo>
                <a:cubicBezTo>
                  <a:pt x="1306" y="604"/>
                  <a:pt x="1304" y="600"/>
                  <a:pt x="1302" y="602"/>
                </a:cubicBezTo>
                <a:cubicBezTo>
                  <a:pt x="1304" y="604"/>
                  <a:pt x="1300" y="604"/>
                  <a:pt x="1303" y="607"/>
                </a:cubicBezTo>
                <a:cubicBezTo>
                  <a:pt x="1309" y="612"/>
                  <a:pt x="1311" y="605"/>
                  <a:pt x="1316" y="604"/>
                </a:cubicBezTo>
                <a:cubicBezTo>
                  <a:pt x="1312" y="600"/>
                  <a:pt x="1313" y="599"/>
                  <a:pt x="1311" y="594"/>
                </a:cubicBezTo>
                <a:cubicBezTo>
                  <a:pt x="1309" y="595"/>
                  <a:pt x="1306" y="593"/>
                  <a:pt x="1306" y="597"/>
                </a:cubicBezTo>
                <a:cubicBezTo>
                  <a:pt x="1307" y="596"/>
                  <a:pt x="1313" y="600"/>
                  <a:pt x="1310" y="601"/>
                </a:cubicBezTo>
                <a:cubicBezTo>
                  <a:pt x="1307" y="596"/>
                  <a:pt x="1310" y="604"/>
                  <a:pt x="1308" y="603"/>
                </a:cubicBezTo>
                <a:close/>
                <a:moveTo>
                  <a:pt x="652" y="868"/>
                </a:moveTo>
                <a:cubicBezTo>
                  <a:pt x="653" y="870"/>
                  <a:pt x="657" y="879"/>
                  <a:pt x="656" y="875"/>
                </a:cubicBezTo>
                <a:cubicBezTo>
                  <a:pt x="654" y="872"/>
                  <a:pt x="654" y="870"/>
                  <a:pt x="655" y="869"/>
                </a:cubicBezTo>
                <a:cubicBezTo>
                  <a:pt x="656" y="871"/>
                  <a:pt x="657" y="871"/>
                  <a:pt x="658" y="872"/>
                </a:cubicBezTo>
                <a:cubicBezTo>
                  <a:pt x="660" y="876"/>
                  <a:pt x="661" y="878"/>
                  <a:pt x="665" y="880"/>
                </a:cubicBezTo>
                <a:cubicBezTo>
                  <a:pt x="661" y="876"/>
                  <a:pt x="664" y="875"/>
                  <a:pt x="662" y="872"/>
                </a:cubicBezTo>
                <a:cubicBezTo>
                  <a:pt x="657" y="870"/>
                  <a:pt x="658" y="869"/>
                  <a:pt x="654" y="866"/>
                </a:cubicBezTo>
                <a:cubicBezTo>
                  <a:pt x="655" y="868"/>
                  <a:pt x="654" y="868"/>
                  <a:pt x="652" y="868"/>
                </a:cubicBezTo>
                <a:close/>
                <a:moveTo>
                  <a:pt x="1324" y="601"/>
                </a:moveTo>
                <a:cubicBezTo>
                  <a:pt x="1324" y="601"/>
                  <a:pt x="1323" y="601"/>
                  <a:pt x="1322" y="601"/>
                </a:cubicBezTo>
                <a:cubicBezTo>
                  <a:pt x="1310" y="583"/>
                  <a:pt x="1325" y="607"/>
                  <a:pt x="1314" y="599"/>
                </a:cubicBezTo>
                <a:cubicBezTo>
                  <a:pt x="1318" y="602"/>
                  <a:pt x="1317" y="607"/>
                  <a:pt x="1319" y="607"/>
                </a:cubicBezTo>
                <a:cubicBezTo>
                  <a:pt x="1318" y="601"/>
                  <a:pt x="1325" y="604"/>
                  <a:pt x="1324" y="601"/>
                </a:cubicBezTo>
                <a:close/>
                <a:moveTo>
                  <a:pt x="607" y="897"/>
                </a:moveTo>
                <a:cubicBezTo>
                  <a:pt x="604" y="891"/>
                  <a:pt x="596" y="889"/>
                  <a:pt x="597" y="893"/>
                </a:cubicBezTo>
                <a:cubicBezTo>
                  <a:pt x="605" y="895"/>
                  <a:pt x="608" y="909"/>
                  <a:pt x="616" y="914"/>
                </a:cubicBezTo>
                <a:cubicBezTo>
                  <a:pt x="611" y="910"/>
                  <a:pt x="616" y="906"/>
                  <a:pt x="611" y="905"/>
                </a:cubicBezTo>
                <a:cubicBezTo>
                  <a:pt x="612" y="908"/>
                  <a:pt x="600" y="894"/>
                  <a:pt x="602" y="893"/>
                </a:cubicBezTo>
                <a:cubicBezTo>
                  <a:pt x="604" y="896"/>
                  <a:pt x="605" y="897"/>
                  <a:pt x="607" y="897"/>
                </a:cubicBezTo>
                <a:close/>
                <a:moveTo>
                  <a:pt x="593" y="897"/>
                </a:moveTo>
                <a:cubicBezTo>
                  <a:pt x="593" y="899"/>
                  <a:pt x="597" y="903"/>
                  <a:pt x="598" y="908"/>
                </a:cubicBezTo>
                <a:cubicBezTo>
                  <a:pt x="601" y="905"/>
                  <a:pt x="603" y="909"/>
                  <a:pt x="605" y="909"/>
                </a:cubicBezTo>
                <a:cubicBezTo>
                  <a:pt x="603" y="905"/>
                  <a:pt x="602" y="901"/>
                  <a:pt x="598" y="895"/>
                </a:cubicBezTo>
                <a:cubicBezTo>
                  <a:pt x="595" y="897"/>
                  <a:pt x="593" y="893"/>
                  <a:pt x="593" y="897"/>
                </a:cubicBezTo>
                <a:close/>
                <a:moveTo>
                  <a:pt x="629" y="901"/>
                </a:moveTo>
                <a:cubicBezTo>
                  <a:pt x="625" y="900"/>
                  <a:pt x="627" y="897"/>
                  <a:pt x="623" y="894"/>
                </a:cubicBezTo>
                <a:cubicBezTo>
                  <a:pt x="624" y="893"/>
                  <a:pt x="625" y="892"/>
                  <a:pt x="623" y="890"/>
                </a:cubicBezTo>
                <a:cubicBezTo>
                  <a:pt x="618" y="890"/>
                  <a:pt x="625" y="896"/>
                  <a:pt x="623" y="898"/>
                </a:cubicBezTo>
                <a:cubicBezTo>
                  <a:pt x="618" y="896"/>
                  <a:pt x="618" y="896"/>
                  <a:pt x="616" y="899"/>
                </a:cubicBezTo>
                <a:cubicBezTo>
                  <a:pt x="610" y="894"/>
                  <a:pt x="611" y="888"/>
                  <a:pt x="606" y="889"/>
                </a:cubicBezTo>
                <a:cubicBezTo>
                  <a:pt x="610" y="893"/>
                  <a:pt x="613" y="898"/>
                  <a:pt x="617" y="902"/>
                </a:cubicBezTo>
                <a:cubicBezTo>
                  <a:pt x="615" y="904"/>
                  <a:pt x="616" y="908"/>
                  <a:pt x="620" y="909"/>
                </a:cubicBezTo>
                <a:cubicBezTo>
                  <a:pt x="615" y="901"/>
                  <a:pt x="621" y="901"/>
                  <a:pt x="622" y="898"/>
                </a:cubicBezTo>
                <a:cubicBezTo>
                  <a:pt x="624" y="903"/>
                  <a:pt x="630" y="906"/>
                  <a:pt x="629" y="901"/>
                </a:cubicBezTo>
                <a:close/>
                <a:moveTo>
                  <a:pt x="632" y="888"/>
                </a:moveTo>
                <a:cubicBezTo>
                  <a:pt x="633" y="894"/>
                  <a:pt x="629" y="894"/>
                  <a:pt x="627" y="896"/>
                </a:cubicBezTo>
                <a:cubicBezTo>
                  <a:pt x="628" y="896"/>
                  <a:pt x="628" y="896"/>
                  <a:pt x="629" y="897"/>
                </a:cubicBezTo>
                <a:cubicBezTo>
                  <a:pt x="628" y="897"/>
                  <a:pt x="628" y="898"/>
                  <a:pt x="627" y="898"/>
                </a:cubicBezTo>
                <a:cubicBezTo>
                  <a:pt x="629" y="902"/>
                  <a:pt x="632" y="902"/>
                  <a:pt x="634" y="901"/>
                </a:cubicBezTo>
                <a:cubicBezTo>
                  <a:pt x="630" y="894"/>
                  <a:pt x="636" y="895"/>
                  <a:pt x="640" y="896"/>
                </a:cubicBezTo>
                <a:cubicBezTo>
                  <a:pt x="637" y="889"/>
                  <a:pt x="642" y="894"/>
                  <a:pt x="644" y="891"/>
                </a:cubicBezTo>
                <a:cubicBezTo>
                  <a:pt x="642" y="892"/>
                  <a:pt x="640" y="881"/>
                  <a:pt x="641" y="887"/>
                </a:cubicBezTo>
                <a:cubicBezTo>
                  <a:pt x="641" y="888"/>
                  <a:pt x="634" y="888"/>
                  <a:pt x="635" y="893"/>
                </a:cubicBezTo>
                <a:cubicBezTo>
                  <a:pt x="633" y="890"/>
                  <a:pt x="634" y="888"/>
                  <a:pt x="632" y="888"/>
                </a:cubicBezTo>
                <a:close/>
                <a:moveTo>
                  <a:pt x="538" y="950"/>
                </a:moveTo>
                <a:cubicBezTo>
                  <a:pt x="543" y="950"/>
                  <a:pt x="540" y="941"/>
                  <a:pt x="536" y="941"/>
                </a:cubicBezTo>
                <a:cubicBezTo>
                  <a:pt x="537" y="943"/>
                  <a:pt x="539" y="946"/>
                  <a:pt x="538" y="946"/>
                </a:cubicBezTo>
                <a:cubicBezTo>
                  <a:pt x="535" y="942"/>
                  <a:pt x="533" y="937"/>
                  <a:pt x="530" y="936"/>
                </a:cubicBezTo>
                <a:cubicBezTo>
                  <a:pt x="533" y="934"/>
                  <a:pt x="529" y="931"/>
                  <a:pt x="534" y="932"/>
                </a:cubicBezTo>
                <a:cubicBezTo>
                  <a:pt x="531" y="932"/>
                  <a:pt x="526" y="926"/>
                  <a:pt x="526" y="926"/>
                </a:cubicBezTo>
                <a:cubicBezTo>
                  <a:pt x="529" y="934"/>
                  <a:pt x="527" y="940"/>
                  <a:pt x="538" y="950"/>
                </a:cubicBezTo>
                <a:close/>
                <a:moveTo>
                  <a:pt x="542" y="929"/>
                </a:moveTo>
                <a:cubicBezTo>
                  <a:pt x="537" y="924"/>
                  <a:pt x="545" y="927"/>
                  <a:pt x="542" y="923"/>
                </a:cubicBezTo>
                <a:cubicBezTo>
                  <a:pt x="540" y="924"/>
                  <a:pt x="539" y="919"/>
                  <a:pt x="536" y="920"/>
                </a:cubicBezTo>
                <a:cubicBezTo>
                  <a:pt x="536" y="921"/>
                  <a:pt x="540" y="929"/>
                  <a:pt x="542" y="929"/>
                </a:cubicBezTo>
                <a:close/>
                <a:moveTo>
                  <a:pt x="648" y="890"/>
                </a:moveTo>
                <a:cubicBezTo>
                  <a:pt x="647" y="890"/>
                  <a:pt x="647" y="891"/>
                  <a:pt x="648" y="891"/>
                </a:cubicBezTo>
                <a:cubicBezTo>
                  <a:pt x="648" y="890"/>
                  <a:pt x="647" y="889"/>
                  <a:pt x="649" y="889"/>
                </a:cubicBezTo>
                <a:cubicBezTo>
                  <a:pt x="649" y="890"/>
                  <a:pt x="650" y="890"/>
                  <a:pt x="650" y="889"/>
                </a:cubicBezTo>
                <a:cubicBezTo>
                  <a:pt x="647" y="890"/>
                  <a:pt x="649" y="883"/>
                  <a:pt x="646" y="885"/>
                </a:cubicBezTo>
                <a:cubicBezTo>
                  <a:pt x="648" y="892"/>
                  <a:pt x="639" y="875"/>
                  <a:pt x="642" y="882"/>
                </a:cubicBezTo>
                <a:cubicBezTo>
                  <a:pt x="644" y="887"/>
                  <a:pt x="646" y="886"/>
                  <a:pt x="648" y="890"/>
                </a:cubicBezTo>
                <a:close/>
                <a:moveTo>
                  <a:pt x="523" y="939"/>
                </a:moveTo>
                <a:cubicBezTo>
                  <a:pt x="527" y="940"/>
                  <a:pt x="527" y="934"/>
                  <a:pt x="523" y="933"/>
                </a:cubicBezTo>
                <a:cubicBezTo>
                  <a:pt x="524" y="935"/>
                  <a:pt x="521" y="936"/>
                  <a:pt x="520" y="935"/>
                </a:cubicBezTo>
                <a:cubicBezTo>
                  <a:pt x="519" y="934"/>
                  <a:pt x="519" y="933"/>
                  <a:pt x="518" y="933"/>
                </a:cubicBezTo>
                <a:cubicBezTo>
                  <a:pt x="520" y="936"/>
                  <a:pt x="521" y="936"/>
                  <a:pt x="523" y="939"/>
                </a:cubicBezTo>
                <a:close/>
                <a:moveTo>
                  <a:pt x="655" y="877"/>
                </a:moveTo>
                <a:cubicBezTo>
                  <a:pt x="652" y="881"/>
                  <a:pt x="654" y="881"/>
                  <a:pt x="649" y="879"/>
                </a:cubicBezTo>
                <a:cubicBezTo>
                  <a:pt x="655" y="885"/>
                  <a:pt x="651" y="885"/>
                  <a:pt x="651" y="888"/>
                </a:cubicBezTo>
                <a:cubicBezTo>
                  <a:pt x="652" y="888"/>
                  <a:pt x="653" y="887"/>
                  <a:pt x="654" y="889"/>
                </a:cubicBezTo>
                <a:cubicBezTo>
                  <a:pt x="655" y="890"/>
                  <a:pt x="656" y="892"/>
                  <a:pt x="657" y="892"/>
                </a:cubicBezTo>
                <a:cubicBezTo>
                  <a:pt x="652" y="884"/>
                  <a:pt x="658" y="883"/>
                  <a:pt x="655" y="877"/>
                </a:cubicBezTo>
                <a:close/>
                <a:moveTo>
                  <a:pt x="507" y="947"/>
                </a:moveTo>
                <a:cubicBezTo>
                  <a:pt x="505" y="948"/>
                  <a:pt x="504" y="943"/>
                  <a:pt x="501" y="944"/>
                </a:cubicBezTo>
                <a:cubicBezTo>
                  <a:pt x="504" y="949"/>
                  <a:pt x="507" y="951"/>
                  <a:pt x="510" y="950"/>
                </a:cubicBezTo>
                <a:cubicBezTo>
                  <a:pt x="508" y="947"/>
                  <a:pt x="509" y="945"/>
                  <a:pt x="508" y="945"/>
                </a:cubicBezTo>
                <a:cubicBezTo>
                  <a:pt x="508" y="946"/>
                  <a:pt x="509" y="947"/>
                  <a:pt x="507" y="947"/>
                </a:cubicBezTo>
                <a:close/>
                <a:moveTo>
                  <a:pt x="543" y="931"/>
                </a:moveTo>
                <a:cubicBezTo>
                  <a:pt x="545" y="933"/>
                  <a:pt x="547" y="934"/>
                  <a:pt x="548" y="934"/>
                </a:cubicBezTo>
                <a:cubicBezTo>
                  <a:pt x="547" y="932"/>
                  <a:pt x="549" y="932"/>
                  <a:pt x="548" y="930"/>
                </a:cubicBezTo>
                <a:cubicBezTo>
                  <a:pt x="547" y="931"/>
                  <a:pt x="546" y="932"/>
                  <a:pt x="544" y="930"/>
                </a:cubicBezTo>
                <a:cubicBezTo>
                  <a:pt x="546" y="929"/>
                  <a:pt x="552" y="930"/>
                  <a:pt x="547" y="925"/>
                </a:cubicBezTo>
                <a:cubicBezTo>
                  <a:pt x="545" y="927"/>
                  <a:pt x="544" y="929"/>
                  <a:pt x="543" y="931"/>
                </a:cubicBezTo>
                <a:close/>
                <a:moveTo>
                  <a:pt x="593" y="908"/>
                </a:moveTo>
                <a:cubicBezTo>
                  <a:pt x="590" y="906"/>
                  <a:pt x="584" y="915"/>
                  <a:pt x="585" y="915"/>
                </a:cubicBezTo>
                <a:cubicBezTo>
                  <a:pt x="590" y="911"/>
                  <a:pt x="594" y="918"/>
                  <a:pt x="595" y="919"/>
                </a:cubicBezTo>
                <a:cubicBezTo>
                  <a:pt x="596" y="915"/>
                  <a:pt x="589" y="913"/>
                  <a:pt x="592" y="910"/>
                </a:cubicBezTo>
                <a:cubicBezTo>
                  <a:pt x="595" y="913"/>
                  <a:pt x="597" y="920"/>
                  <a:pt x="599" y="919"/>
                </a:cubicBezTo>
                <a:cubicBezTo>
                  <a:pt x="596" y="914"/>
                  <a:pt x="601" y="913"/>
                  <a:pt x="596" y="907"/>
                </a:cubicBezTo>
                <a:cubicBezTo>
                  <a:pt x="592" y="907"/>
                  <a:pt x="598" y="913"/>
                  <a:pt x="596" y="914"/>
                </a:cubicBezTo>
                <a:cubicBezTo>
                  <a:pt x="594" y="912"/>
                  <a:pt x="595" y="911"/>
                  <a:pt x="593" y="908"/>
                </a:cubicBezTo>
                <a:close/>
                <a:moveTo>
                  <a:pt x="607" y="921"/>
                </a:moveTo>
                <a:cubicBezTo>
                  <a:pt x="608" y="920"/>
                  <a:pt x="601" y="907"/>
                  <a:pt x="598" y="910"/>
                </a:cubicBezTo>
                <a:cubicBezTo>
                  <a:pt x="605" y="916"/>
                  <a:pt x="603" y="922"/>
                  <a:pt x="607" y="921"/>
                </a:cubicBezTo>
                <a:close/>
                <a:moveTo>
                  <a:pt x="516" y="951"/>
                </a:moveTo>
                <a:cubicBezTo>
                  <a:pt x="522" y="957"/>
                  <a:pt x="516" y="942"/>
                  <a:pt x="525" y="948"/>
                </a:cubicBezTo>
                <a:cubicBezTo>
                  <a:pt x="521" y="942"/>
                  <a:pt x="518" y="944"/>
                  <a:pt x="515" y="941"/>
                </a:cubicBezTo>
                <a:cubicBezTo>
                  <a:pt x="516" y="943"/>
                  <a:pt x="512" y="943"/>
                  <a:pt x="514" y="945"/>
                </a:cubicBezTo>
                <a:cubicBezTo>
                  <a:pt x="517" y="942"/>
                  <a:pt x="520" y="952"/>
                  <a:pt x="516" y="951"/>
                </a:cubicBezTo>
                <a:close/>
                <a:moveTo>
                  <a:pt x="450" y="971"/>
                </a:moveTo>
                <a:cubicBezTo>
                  <a:pt x="451" y="972"/>
                  <a:pt x="452" y="974"/>
                  <a:pt x="453" y="975"/>
                </a:cubicBezTo>
                <a:cubicBezTo>
                  <a:pt x="458" y="976"/>
                  <a:pt x="450" y="970"/>
                  <a:pt x="453" y="970"/>
                </a:cubicBezTo>
                <a:cubicBezTo>
                  <a:pt x="455" y="971"/>
                  <a:pt x="456" y="973"/>
                  <a:pt x="457" y="972"/>
                </a:cubicBezTo>
                <a:cubicBezTo>
                  <a:pt x="453" y="967"/>
                  <a:pt x="452" y="969"/>
                  <a:pt x="450" y="971"/>
                </a:cubicBezTo>
                <a:close/>
                <a:moveTo>
                  <a:pt x="575" y="931"/>
                </a:moveTo>
                <a:cubicBezTo>
                  <a:pt x="578" y="931"/>
                  <a:pt x="580" y="926"/>
                  <a:pt x="576" y="925"/>
                </a:cubicBezTo>
                <a:cubicBezTo>
                  <a:pt x="578" y="930"/>
                  <a:pt x="573" y="924"/>
                  <a:pt x="572" y="927"/>
                </a:cubicBezTo>
                <a:cubicBezTo>
                  <a:pt x="573" y="928"/>
                  <a:pt x="574" y="930"/>
                  <a:pt x="575" y="931"/>
                </a:cubicBezTo>
                <a:close/>
                <a:moveTo>
                  <a:pt x="593" y="924"/>
                </a:moveTo>
                <a:cubicBezTo>
                  <a:pt x="592" y="924"/>
                  <a:pt x="589" y="925"/>
                  <a:pt x="590" y="927"/>
                </a:cubicBezTo>
                <a:cubicBezTo>
                  <a:pt x="593" y="926"/>
                  <a:pt x="595" y="925"/>
                  <a:pt x="595" y="923"/>
                </a:cubicBezTo>
                <a:cubicBezTo>
                  <a:pt x="593" y="920"/>
                  <a:pt x="592" y="919"/>
                  <a:pt x="590" y="919"/>
                </a:cubicBezTo>
                <a:cubicBezTo>
                  <a:pt x="591" y="920"/>
                  <a:pt x="592" y="922"/>
                  <a:pt x="593" y="924"/>
                </a:cubicBezTo>
                <a:close/>
                <a:moveTo>
                  <a:pt x="476" y="975"/>
                </a:moveTo>
                <a:cubicBezTo>
                  <a:pt x="475" y="976"/>
                  <a:pt x="474" y="974"/>
                  <a:pt x="472" y="975"/>
                </a:cubicBezTo>
                <a:cubicBezTo>
                  <a:pt x="476" y="982"/>
                  <a:pt x="480" y="980"/>
                  <a:pt x="483" y="984"/>
                </a:cubicBezTo>
                <a:cubicBezTo>
                  <a:pt x="480" y="981"/>
                  <a:pt x="478" y="973"/>
                  <a:pt x="474" y="972"/>
                </a:cubicBezTo>
                <a:cubicBezTo>
                  <a:pt x="475" y="973"/>
                  <a:pt x="476" y="974"/>
                  <a:pt x="476" y="975"/>
                </a:cubicBezTo>
                <a:close/>
                <a:moveTo>
                  <a:pt x="518" y="964"/>
                </a:moveTo>
                <a:cubicBezTo>
                  <a:pt x="519" y="962"/>
                  <a:pt x="520" y="959"/>
                  <a:pt x="521" y="957"/>
                </a:cubicBezTo>
                <a:cubicBezTo>
                  <a:pt x="515" y="956"/>
                  <a:pt x="516" y="957"/>
                  <a:pt x="518" y="964"/>
                </a:cubicBezTo>
                <a:close/>
                <a:moveTo>
                  <a:pt x="1311" y="631"/>
                </a:moveTo>
                <a:cubicBezTo>
                  <a:pt x="1310" y="627"/>
                  <a:pt x="1319" y="624"/>
                  <a:pt x="1309" y="630"/>
                </a:cubicBezTo>
                <a:cubicBezTo>
                  <a:pt x="1318" y="642"/>
                  <a:pt x="1312" y="638"/>
                  <a:pt x="1311" y="631"/>
                </a:cubicBezTo>
                <a:close/>
                <a:moveTo>
                  <a:pt x="1320" y="625"/>
                </a:moveTo>
                <a:cubicBezTo>
                  <a:pt x="1319" y="630"/>
                  <a:pt x="1315" y="628"/>
                  <a:pt x="1313" y="632"/>
                </a:cubicBezTo>
                <a:cubicBezTo>
                  <a:pt x="1315" y="635"/>
                  <a:pt x="1317" y="637"/>
                  <a:pt x="1319" y="637"/>
                </a:cubicBezTo>
                <a:cubicBezTo>
                  <a:pt x="1314" y="632"/>
                  <a:pt x="1320" y="631"/>
                  <a:pt x="1323" y="634"/>
                </a:cubicBezTo>
                <a:cubicBezTo>
                  <a:pt x="1324" y="635"/>
                  <a:pt x="1325" y="637"/>
                  <a:pt x="1326" y="636"/>
                </a:cubicBezTo>
                <a:cubicBezTo>
                  <a:pt x="1323" y="632"/>
                  <a:pt x="1320" y="628"/>
                  <a:pt x="1320" y="625"/>
                </a:cubicBezTo>
                <a:close/>
                <a:moveTo>
                  <a:pt x="506" y="985"/>
                </a:moveTo>
                <a:cubicBezTo>
                  <a:pt x="507" y="983"/>
                  <a:pt x="513" y="984"/>
                  <a:pt x="511" y="980"/>
                </a:cubicBezTo>
                <a:cubicBezTo>
                  <a:pt x="505" y="983"/>
                  <a:pt x="510" y="967"/>
                  <a:pt x="509" y="972"/>
                </a:cubicBezTo>
                <a:cubicBezTo>
                  <a:pt x="504" y="974"/>
                  <a:pt x="506" y="980"/>
                  <a:pt x="506" y="985"/>
                </a:cubicBezTo>
                <a:close/>
                <a:moveTo>
                  <a:pt x="1355" y="636"/>
                </a:moveTo>
                <a:cubicBezTo>
                  <a:pt x="1351" y="630"/>
                  <a:pt x="1348" y="637"/>
                  <a:pt x="1344" y="635"/>
                </a:cubicBezTo>
                <a:cubicBezTo>
                  <a:pt x="1347" y="642"/>
                  <a:pt x="1351" y="632"/>
                  <a:pt x="1355" y="636"/>
                </a:cubicBezTo>
                <a:close/>
                <a:moveTo>
                  <a:pt x="1407" y="632"/>
                </a:moveTo>
                <a:cubicBezTo>
                  <a:pt x="1404" y="628"/>
                  <a:pt x="1401" y="629"/>
                  <a:pt x="1398" y="626"/>
                </a:cubicBezTo>
                <a:cubicBezTo>
                  <a:pt x="1402" y="631"/>
                  <a:pt x="1396" y="630"/>
                  <a:pt x="1395" y="631"/>
                </a:cubicBezTo>
                <a:cubicBezTo>
                  <a:pt x="1398" y="638"/>
                  <a:pt x="1396" y="628"/>
                  <a:pt x="1400" y="633"/>
                </a:cubicBezTo>
                <a:cubicBezTo>
                  <a:pt x="1399" y="633"/>
                  <a:pt x="1400" y="636"/>
                  <a:pt x="1402" y="636"/>
                </a:cubicBezTo>
                <a:cubicBezTo>
                  <a:pt x="1401" y="634"/>
                  <a:pt x="1400" y="632"/>
                  <a:pt x="1401" y="630"/>
                </a:cubicBezTo>
                <a:cubicBezTo>
                  <a:pt x="1402" y="632"/>
                  <a:pt x="1403" y="635"/>
                  <a:pt x="1405" y="635"/>
                </a:cubicBezTo>
                <a:cubicBezTo>
                  <a:pt x="1404" y="633"/>
                  <a:pt x="1402" y="630"/>
                  <a:pt x="1403" y="630"/>
                </a:cubicBezTo>
                <a:cubicBezTo>
                  <a:pt x="1404" y="631"/>
                  <a:pt x="1405" y="633"/>
                  <a:pt x="1407" y="632"/>
                </a:cubicBezTo>
                <a:close/>
                <a:moveTo>
                  <a:pt x="1388" y="635"/>
                </a:moveTo>
                <a:cubicBezTo>
                  <a:pt x="1386" y="637"/>
                  <a:pt x="1385" y="636"/>
                  <a:pt x="1383" y="636"/>
                </a:cubicBezTo>
                <a:cubicBezTo>
                  <a:pt x="1387" y="639"/>
                  <a:pt x="1382" y="642"/>
                  <a:pt x="1386" y="642"/>
                </a:cubicBezTo>
                <a:cubicBezTo>
                  <a:pt x="1385" y="639"/>
                  <a:pt x="1390" y="639"/>
                  <a:pt x="1388" y="635"/>
                </a:cubicBezTo>
                <a:close/>
                <a:moveTo>
                  <a:pt x="1343" y="664"/>
                </a:moveTo>
                <a:cubicBezTo>
                  <a:pt x="1345" y="664"/>
                  <a:pt x="1340" y="655"/>
                  <a:pt x="1338" y="656"/>
                </a:cubicBezTo>
                <a:cubicBezTo>
                  <a:pt x="1337" y="657"/>
                  <a:pt x="1339" y="666"/>
                  <a:pt x="1343" y="664"/>
                </a:cubicBezTo>
                <a:close/>
                <a:moveTo>
                  <a:pt x="1087" y="808"/>
                </a:moveTo>
                <a:cubicBezTo>
                  <a:pt x="1088" y="810"/>
                  <a:pt x="1090" y="812"/>
                  <a:pt x="1089" y="813"/>
                </a:cubicBezTo>
                <a:cubicBezTo>
                  <a:pt x="1084" y="812"/>
                  <a:pt x="1081" y="824"/>
                  <a:pt x="1069" y="825"/>
                </a:cubicBezTo>
                <a:cubicBezTo>
                  <a:pt x="1072" y="828"/>
                  <a:pt x="1071" y="830"/>
                  <a:pt x="1072" y="833"/>
                </a:cubicBezTo>
                <a:cubicBezTo>
                  <a:pt x="1076" y="827"/>
                  <a:pt x="1085" y="826"/>
                  <a:pt x="1089" y="817"/>
                </a:cubicBezTo>
                <a:cubicBezTo>
                  <a:pt x="1097" y="824"/>
                  <a:pt x="1099" y="809"/>
                  <a:pt x="1107" y="815"/>
                </a:cubicBezTo>
                <a:cubicBezTo>
                  <a:pt x="1105" y="811"/>
                  <a:pt x="1110" y="811"/>
                  <a:pt x="1108" y="805"/>
                </a:cubicBezTo>
                <a:cubicBezTo>
                  <a:pt x="1103" y="807"/>
                  <a:pt x="1102" y="807"/>
                  <a:pt x="1104" y="803"/>
                </a:cubicBezTo>
                <a:cubicBezTo>
                  <a:pt x="1101" y="804"/>
                  <a:pt x="1098" y="803"/>
                  <a:pt x="1095" y="803"/>
                </a:cubicBezTo>
                <a:cubicBezTo>
                  <a:pt x="1096" y="805"/>
                  <a:pt x="1099" y="808"/>
                  <a:pt x="1098" y="809"/>
                </a:cubicBezTo>
                <a:cubicBezTo>
                  <a:pt x="1095" y="807"/>
                  <a:pt x="1092" y="807"/>
                  <a:pt x="1089" y="805"/>
                </a:cubicBezTo>
                <a:cubicBezTo>
                  <a:pt x="1090" y="807"/>
                  <a:pt x="1088" y="807"/>
                  <a:pt x="1087" y="808"/>
                </a:cubicBezTo>
                <a:close/>
                <a:moveTo>
                  <a:pt x="1007" y="850"/>
                </a:moveTo>
                <a:cubicBezTo>
                  <a:pt x="1007" y="851"/>
                  <a:pt x="1008" y="852"/>
                  <a:pt x="1009" y="852"/>
                </a:cubicBezTo>
                <a:cubicBezTo>
                  <a:pt x="1004" y="844"/>
                  <a:pt x="999" y="848"/>
                  <a:pt x="999" y="852"/>
                </a:cubicBezTo>
                <a:cubicBezTo>
                  <a:pt x="1003" y="854"/>
                  <a:pt x="1002" y="847"/>
                  <a:pt x="1007" y="850"/>
                </a:cubicBezTo>
                <a:close/>
                <a:moveTo>
                  <a:pt x="954" y="880"/>
                </a:moveTo>
                <a:cubicBezTo>
                  <a:pt x="956" y="884"/>
                  <a:pt x="958" y="882"/>
                  <a:pt x="960" y="883"/>
                </a:cubicBezTo>
                <a:cubicBezTo>
                  <a:pt x="960" y="879"/>
                  <a:pt x="957" y="874"/>
                  <a:pt x="958" y="871"/>
                </a:cubicBezTo>
                <a:cubicBezTo>
                  <a:pt x="957" y="871"/>
                  <a:pt x="956" y="872"/>
                  <a:pt x="955" y="872"/>
                </a:cubicBezTo>
                <a:cubicBezTo>
                  <a:pt x="957" y="876"/>
                  <a:pt x="960" y="883"/>
                  <a:pt x="954" y="880"/>
                </a:cubicBezTo>
                <a:close/>
                <a:moveTo>
                  <a:pt x="1048" y="843"/>
                </a:moveTo>
                <a:cubicBezTo>
                  <a:pt x="1051" y="841"/>
                  <a:pt x="1051" y="837"/>
                  <a:pt x="1053" y="833"/>
                </a:cubicBezTo>
                <a:cubicBezTo>
                  <a:pt x="1048" y="833"/>
                  <a:pt x="1050" y="840"/>
                  <a:pt x="1047" y="836"/>
                </a:cubicBezTo>
                <a:cubicBezTo>
                  <a:pt x="1047" y="835"/>
                  <a:pt x="1049" y="835"/>
                  <a:pt x="1048" y="834"/>
                </a:cubicBezTo>
                <a:cubicBezTo>
                  <a:pt x="1044" y="835"/>
                  <a:pt x="1047" y="839"/>
                  <a:pt x="1048" y="843"/>
                </a:cubicBezTo>
                <a:close/>
                <a:moveTo>
                  <a:pt x="1066" y="836"/>
                </a:moveTo>
                <a:cubicBezTo>
                  <a:pt x="1063" y="832"/>
                  <a:pt x="1069" y="833"/>
                  <a:pt x="1065" y="828"/>
                </a:cubicBezTo>
                <a:cubicBezTo>
                  <a:pt x="1063" y="830"/>
                  <a:pt x="1062" y="828"/>
                  <a:pt x="1060" y="829"/>
                </a:cubicBezTo>
                <a:cubicBezTo>
                  <a:pt x="1060" y="831"/>
                  <a:pt x="1063" y="834"/>
                  <a:pt x="1066" y="836"/>
                </a:cubicBezTo>
                <a:close/>
                <a:moveTo>
                  <a:pt x="861" y="922"/>
                </a:moveTo>
                <a:cubicBezTo>
                  <a:pt x="863" y="925"/>
                  <a:pt x="865" y="925"/>
                  <a:pt x="866" y="924"/>
                </a:cubicBezTo>
                <a:cubicBezTo>
                  <a:pt x="864" y="921"/>
                  <a:pt x="865" y="916"/>
                  <a:pt x="861" y="916"/>
                </a:cubicBezTo>
                <a:cubicBezTo>
                  <a:pt x="861" y="920"/>
                  <a:pt x="864" y="921"/>
                  <a:pt x="863" y="923"/>
                </a:cubicBezTo>
                <a:cubicBezTo>
                  <a:pt x="863" y="922"/>
                  <a:pt x="862" y="921"/>
                  <a:pt x="861" y="922"/>
                </a:cubicBezTo>
                <a:close/>
                <a:moveTo>
                  <a:pt x="1019" y="859"/>
                </a:moveTo>
                <a:cubicBezTo>
                  <a:pt x="1020" y="857"/>
                  <a:pt x="1018" y="854"/>
                  <a:pt x="1022" y="856"/>
                </a:cubicBezTo>
                <a:cubicBezTo>
                  <a:pt x="1021" y="854"/>
                  <a:pt x="1020" y="853"/>
                  <a:pt x="1019" y="851"/>
                </a:cubicBezTo>
                <a:cubicBezTo>
                  <a:pt x="1018" y="852"/>
                  <a:pt x="1017" y="852"/>
                  <a:pt x="1016" y="853"/>
                </a:cubicBezTo>
                <a:cubicBezTo>
                  <a:pt x="1021" y="856"/>
                  <a:pt x="1015" y="859"/>
                  <a:pt x="1019" y="859"/>
                </a:cubicBezTo>
                <a:close/>
                <a:moveTo>
                  <a:pt x="1183" y="787"/>
                </a:moveTo>
                <a:cubicBezTo>
                  <a:pt x="1190" y="795"/>
                  <a:pt x="1193" y="788"/>
                  <a:pt x="1199" y="787"/>
                </a:cubicBezTo>
                <a:cubicBezTo>
                  <a:pt x="1197" y="784"/>
                  <a:pt x="1195" y="782"/>
                  <a:pt x="1194" y="779"/>
                </a:cubicBezTo>
                <a:cubicBezTo>
                  <a:pt x="1186" y="779"/>
                  <a:pt x="1190" y="786"/>
                  <a:pt x="1183" y="787"/>
                </a:cubicBezTo>
                <a:close/>
                <a:moveTo>
                  <a:pt x="870" y="919"/>
                </a:moveTo>
                <a:cubicBezTo>
                  <a:pt x="869" y="921"/>
                  <a:pt x="871" y="925"/>
                  <a:pt x="870" y="928"/>
                </a:cubicBezTo>
                <a:cubicBezTo>
                  <a:pt x="872" y="927"/>
                  <a:pt x="873" y="928"/>
                  <a:pt x="874" y="928"/>
                </a:cubicBezTo>
                <a:cubicBezTo>
                  <a:pt x="869" y="923"/>
                  <a:pt x="873" y="922"/>
                  <a:pt x="873" y="919"/>
                </a:cubicBezTo>
                <a:cubicBezTo>
                  <a:pt x="871" y="920"/>
                  <a:pt x="869" y="915"/>
                  <a:pt x="868" y="916"/>
                </a:cubicBezTo>
                <a:cubicBezTo>
                  <a:pt x="868" y="917"/>
                  <a:pt x="869" y="918"/>
                  <a:pt x="870" y="919"/>
                </a:cubicBezTo>
                <a:close/>
                <a:moveTo>
                  <a:pt x="1208" y="779"/>
                </a:moveTo>
                <a:cubicBezTo>
                  <a:pt x="1206" y="779"/>
                  <a:pt x="1202" y="782"/>
                  <a:pt x="1206" y="782"/>
                </a:cubicBezTo>
                <a:cubicBezTo>
                  <a:pt x="1210" y="779"/>
                  <a:pt x="1217" y="778"/>
                  <a:pt x="1211" y="774"/>
                </a:cubicBezTo>
                <a:cubicBezTo>
                  <a:pt x="1214" y="781"/>
                  <a:pt x="1205" y="775"/>
                  <a:pt x="1206" y="778"/>
                </a:cubicBezTo>
                <a:cubicBezTo>
                  <a:pt x="1207" y="778"/>
                  <a:pt x="1207" y="778"/>
                  <a:pt x="1208" y="779"/>
                </a:cubicBezTo>
                <a:close/>
                <a:moveTo>
                  <a:pt x="1128" y="818"/>
                </a:moveTo>
                <a:cubicBezTo>
                  <a:pt x="1131" y="821"/>
                  <a:pt x="1139" y="820"/>
                  <a:pt x="1136" y="814"/>
                </a:cubicBezTo>
                <a:cubicBezTo>
                  <a:pt x="1135" y="815"/>
                  <a:pt x="1134" y="812"/>
                  <a:pt x="1132" y="810"/>
                </a:cubicBezTo>
                <a:cubicBezTo>
                  <a:pt x="1129" y="812"/>
                  <a:pt x="1125" y="813"/>
                  <a:pt x="1128" y="818"/>
                </a:cubicBezTo>
                <a:close/>
                <a:moveTo>
                  <a:pt x="300" y="1194"/>
                </a:moveTo>
                <a:cubicBezTo>
                  <a:pt x="307" y="1199"/>
                  <a:pt x="300" y="1198"/>
                  <a:pt x="302" y="1203"/>
                </a:cubicBezTo>
                <a:cubicBezTo>
                  <a:pt x="304" y="1200"/>
                  <a:pt x="303" y="1201"/>
                  <a:pt x="307" y="1201"/>
                </a:cubicBezTo>
                <a:cubicBezTo>
                  <a:pt x="306" y="1198"/>
                  <a:pt x="306" y="1191"/>
                  <a:pt x="301" y="1190"/>
                </a:cubicBezTo>
                <a:cubicBezTo>
                  <a:pt x="309" y="1201"/>
                  <a:pt x="299" y="1192"/>
                  <a:pt x="300" y="1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11000"/>
                </a:schemeClr>
              </a:gs>
              <a:gs pos="100000">
                <a:schemeClr val="accent1">
                  <a:lumMod val="75000"/>
                  <a:alpha val="8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97148" y="2017090"/>
            <a:ext cx="1774525" cy="49244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3200" spc="-150">
                <a:gradFill flip="none" rotWithShape="1">
                  <a:gsLst>
                    <a:gs pos="0">
                      <a:schemeClr val="accent3"/>
                    </a:gs>
                    <a:gs pos="46000">
                      <a:schemeClr val="accent1"/>
                    </a:gs>
                  </a:gsLst>
                  <a:lin ang="27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全球视野！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06942" y="2514338"/>
            <a:ext cx="1774525" cy="49244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3200" spc="-150">
                <a:gradFill flip="none" rotWithShape="1">
                  <a:gsLst>
                    <a:gs pos="0">
                      <a:schemeClr val="accent3"/>
                    </a:gs>
                    <a:gs pos="46000">
                      <a:schemeClr val="accent1"/>
                    </a:gs>
                  </a:gsLst>
                  <a:lin ang="27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创新精神！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55935" y="3318838"/>
            <a:ext cx="1774525" cy="49244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3200" spc="-150">
                <a:gradFill flip="none" rotWithShape="1">
                  <a:gsLst>
                    <a:gs pos="0">
                      <a:schemeClr val="accent3"/>
                    </a:gs>
                    <a:gs pos="46000">
                      <a:schemeClr val="accent1"/>
                    </a:gs>
                  </a:gsLst>
                  <a:lin ang="27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激发兴趣！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71914" y="3796698"/>
            <a:ext cx="1774525" cy="49244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3200" spc="-150">
                <a:gradFill flip="none" rotWithShape="1">
                  <a:gsLst>
                    <a:gs pos="0">
                      <a:schemeClr val="accent3"/>
                    </a:gs>
                    <a:gs pos="46000">
                      <a:schemeClr val="accent1"/>
                    </a:gs>
                  </a:gsLst>
                  <a:lin ang="27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提升效果！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0" y="4064000"/>
            <a:ext cx="8277225" cy="2412505"/>
            <a:chOff x="0" y="4295082"/>
            <a:chExt cx="8277225" cy="2181423"/>
          </a:xfrm>
          <a:effectLst>
            <a:reflection blurRad="6350" stA="52000" endA="300" endPos="16000" dir="5400000" sy="-100000" algn="bl" rotWithShape="0"/>
          </a:effectLst>
        </p:grpSpPr>
        <p:pic>
          <p:nvPicPr>
            <p:cNvPr id="57" name="图片 56" descr="人在玩电脑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3"/>
            <a:stretch>
              <a:fillRect/>
            </a:stretch>
          </p:blipFill>
          <p:spPr>
            <a:xfrm>
              <a:off x="0" y="4295082"/>
              <a:ext cx="3313331" cy="2164345"/>
            </a:xfrm>
            <a:custGeom>
              <a:avLst/>
              <a:gdLst>
                <a:gd name="connsiteX0" fmla="*/ 0 w 3313331"/>
                <a:gd name="connsiteY0" fmla="*/ 0 h 2164345"/>
                <a:gd name="connsiteX1" fmla="*/ 330277 w 3313331"/>
                <a:gd name="connsiteY1" fmla="*/ 68761 h 2164345"/>
                <a:gd name="connsiteX2" fmla="*/ 3206143 w 3313331"/>
                <a:gd name="connsiteY2" fmla="*/ 534584 h 2164345"/>
                <a:gd name="connsiteX3" fmla="*/ 3313331 w 3313331"/>
                <a:gd name="connsiteY3" fmla="*/ 546893 h 2164345"/>
                <a:gd name="connsiteX4" fmla="*/ 3313331 w 3313331"/>
                <a:gd name="connsiteY4" fmla="*/ 2164345 h 2164345"/>
                <a:gd name="connsiteX5" fmla="*/ 0 w 3313331"/>
                <a:gd name="connsiteY5" fmla="*/ 2164345 h 216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3331" h="2164345">
                  <a:moveTo>
                    <a:pt x="0" y="0"/>
                  </a:moveTo>
                  <a:lnTo>
                    <a:pt x="330277" y="68761"/>
                  </a:lnTo>
                  <a:cubicBezTo>
                    <a:pt x="1310644" y="263718"/>
                    <a:pt x="2272712" y="418559"/>
                    <a:pt x="3206143" y="534584"/>
                  </a:cubicBezTo>
                  <a:lnTo>
                    <a:pt x="3313331" y="546893"/>
                  </a:lnTo>
                  <a:lnTo>
                    <a:pt x="3313331" y="2164345"/>
                  </a:lnTo>
                  <a:lnTo>
                    <a:pt x="0" y="2164345"/>
                  </a:lnTo>
                  <a:close/>
                </a:path>
              </a:pathLst>
            </a:custGeom>
            <a:blipFill>
              <a:blip r:embed="rId7"/>
              <a:srcRect/>
              <a:stretch>
                <a:fillRect l="-3151" r="-3151"/>
              </a:stretch>
            </a:blipFill>
            <a:ln w="222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292100" dist="152400" dir="5400000" algn="t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</p:pic>
        <p:pic>
          <p:nvPicPr>
            <p:cNvPr id="58" name="图片 57" descr="笔记本电脑的人&#10;&#10;描述已自动生成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 radius="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91"/>
            <a:stretch>
              <a:fillRect/>
            </a:stretch>
          </p:blipFill>
          <p:spPr>
            <a:xfrm>
              <a:off x="3437317" y="4856212"/>
              <a:ext cx="2517893" cy="1603214"/>
            </a:xfrm>
            <a:custGeom>
              <a:avLst/>
              <a:gdLst>
                <a:gd name="connsiteX0" fmla="*/ 0 w 2517893"/>
                <a:gd name="connsiteY0" fmla="*/ 0 h 1603214"/>
                <a:gd name="connsiteX1" fmla="*/ 463369 w 2517893"/>
                <a:gd name="connsiteY1" fmla="*/ 53213 h 1603214"/>
                <a:gd name="connsiteX2" fmla="*/ 2472875 w 2517893"/>
                <a:gd name="connsiteY2" fmla="*/ 206376 h 1603214"/>
                <a:gd name="connsiteX3" fmla="*/ 2517893 w 2517893"/>
                <a:gd name="connsiteY3" fmla="*/ 207971 h 1603214"/>
                <a:gd name="connsiteX4" fmla="*/ 2517893 w 2517893"/>
                <a:gd name="connsiteY4" fmla="*/ 1603214 h 1603214"/>
                <a:gd name="connsiteX5" fmla="*/ 0 w 2517893"/>
                <a:gd name="connsiteY5" fmla="*/ 1603214 h 16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893" h="1603214">
                  <a:moveTo>
                    <a:pt x="0" y="0"/>
                  </a:moveTo>
                  <a:lnTo>
                    <a:pt x="463369" y="53213"/>
                  </a:lnTo>
                  <a:cubicBezTo>
                    <a:pt x="1152219" y="125737"/>
                    <a:pt x="1823508" y="176608"/>
                    <a:pt x="2472875" y="206376"/>
                  </a:cubicBezTo>
                  <a:lnTo>
                    <a:pt x="2517893" y="207971"/>
                  </a:lnTo>
                  <a:lnTo>
                    <a:pt x="2517893" y="1603214"/>
                  </a:lnTo>
                  <a:lnTo>
                    <a:pt x="0" y="1603214"/>
                  </a:lnTo>
                  <a:close/>
                </a:path>
              </a:pathLst>
            </a:custGeom>
            <a:blipFill>
              <a:blip r:embed="rId7"/>
              <a:srcRect/>
              <a:stretch>
                <a:fillRect l="-3151" r="-3151"/>
              </a:stretch>
            </a:blipFill>
            <a:ln w="222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292100" dist="152400" dir="5400000" algn="t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</p:pic>
        <p:pic>
          <p:nvPicPr>
            <p:cNvPr id="59" name="图片 58" descr="桌子上放着笔记本电脑前的人&#10;&#10;描述已自动生成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4"/>
            <a:stretch>
              <a:fillRect/>
            </a:stretch>
          </p:blipFill>
          <p:spPr>
            <a:xfrm>
              <a:off x="6079195" y="5068578"/>
              <a:ext cx="2198030" cy="1407927"/>
            </a:xfrm>
            <a:custGeom>
              <a:avLst/>
              <a:gdLst>
                <a:gd name="connsiteX0" fmla="*/ 0 w 2198030"/>
                <a:gd name="connsiteY0" fmla="*/ 0 h 1407927"/>
                <a:gd name="connsiteX1" fmla="*/ 472894 w 2198030"/>
                <a:gd name="connsiteY1" fmla="*/ 16763 h 1407927"/>
                <a:gd name="connsiteX2" fmla="*/ 1708970 w 2198030"/>
                <a:gd name="connsiteY2" fmla="*/ 20548 h 1407927"/>
                <a:gd name="connsiteX3" fmla="*/ 2198030 w 2198030"/>
                <a:gd name="connsiteY3" fmla="*/ 5086 h 1407927"/>
                <a:gd name="connsiteX4" fmla="*/ 2198030 w 2198030"/>
                <a:gd name="connsiteY4" fmla="*/ 1407927 h 1407927"/>
                <a:gd name="connsiteX5" fmla="*/ 0 w 2198030"/>
                <a:gd name="connsiteY5" fmla="*/ 1407927 h 140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8030" h="1407927">
                  <a:moveTo>
                    <a:pt x="0" y="0"/>
                  </a:moveTo>
                  <a:lnTo>
                    <a:pt x="472894" y="16763"/>
                  </a:lnTo>
                  <a:cubicBezTo>
                    <a:pt x="895739" y="27269"/>
                    <a:pt x="1308195" y="28477"/>
                    <a:pt x="1708970" y="20548"/>
                  </a:cubicBezTo>
                  <a:lnTo>
                    <a:pt x="2198030" y="5086"/>
                  </a:lnTo>
                  <a:lnTo>
                    <a:pt x="2198030" y="1407927"/>
                  </a:lnTo>
                  <a:lnTo>
                    <a:pt x="0" y="1407927"/>
                  </a:lnTo>
                  <a:close/>
                </a:path>
              </a:pathLst>
            </a:custGeom>
            <a:blipFill>
              <a:blip r:embed="rId7"/>
              <a:srcRect/>
              <a:stretch>
                <a:fillRect l="-3151" r="-3151"/>
              </a:stretch>
            </a:blipFill>
            <a:ln w="2222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292100" dist="152400" dir="5400000" algn="t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</p:pic>
      </p:grpSp>
      <p:grpSp>
        <p:nvGrpSpPr>
          <p:cNvPr id="47" name="组合 46"/>
          <p:cNvGrpSpPr/>
          <p:nvPr/>
        </p:nvGrpSpPr>
        <p:grpSpPr>
          <a:xfrm>
            <a:off x="7013383" y="4952094"/>
            <a:ext cx="5006397" cy="2609578"/>
            <a:chOff x="7013383" y="4952094"/>
            <a:chExt cx="5006397" cy="2609578"/>
          </a:xfrm>
        </p:grpSpPr>
        <p:sp>
          <p:nvSpPr>
            <p:cNvPr id="31" name="矩形 30"/>
            <p:cNvSpPr/>
            <p:nvPr/>
          </p:nvSpPr>
          <p:spPr>
            <a:xfrm>
              <a:off x="7013383" y="5307906"/>
              <a:ext cx="5006397" cy="2253766"/>
            </a:xfrm>
            <a:prstGeom prst="rect">
              <a:avLst/>
            </a:prstGeom>
            <a:gradFill flip="none" rotWithShape="1">
              <a:gsLst>
                <a:gs pos="0">
                  <a:srgbClr val="C4CACF"/>
                </a:gs>
                <a:gs pos="24000">
                  <a:srgbClr val="EBEFF2"/>
                </a:gs>
                <a:gs pos="100000">
                  <a:srgbClr val="E1E6E9"/>
                </a:gs>
                <a:gs pos="84000">
                  <a:srgbClr val="B1B7BE"/>
                </a:gs>
                <a:gs pos="59000">
                  <a:srgbClr val="C4CACF"/>
                </a:gs>
              </a:gsLst>
              <a:lin ang="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Oval 62"/>
            <p:cNvSpPr>
              <a:spLocks noChangeArrowheads="1"/>
            </p:cNvSpPr>
            <p:nvPr/>
          </p:nvSpPr>
          <p:spPr bwMode="auto">
            <a:xfrm>
              <a:off x="7013383" y="4952094"/>
              <a:ext cx="5006397" cy="711625"/>
            </a:xfrm>
            <a:prstGeom prst="ellipse">
              <a:avLst/>
            </a:prstGeom>
            <a:gradFill flip="none" rotWithShape="1">
              <a:gsLst>
                <a:gs pos="100000">
                  <a:srgbClr val="EBEFF2"/>
                </a:gs>
                <a:gs pos="0">
                  <a:srgbClr val="C4CACF"/>
                </a:gs>
              </a:gsLst>
              <a:lin ang="13500000" scaled="1"/>
              <a:tileRect/>
            </a:gradFill>
            <a:ln w="15875">
              <a:gradFill>
                <a:gsLst>
                  <a:gs pos="1000">
                    <a:srgbClr val="EBEFF2">
                      <a:alpha val="0"/>
                    </a:srgbClr>
                  </a:gs>
                  <a:gs pos="100000">
                    <a:srgbClr val="EBEFF2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5293" name="图片 5292"/>
          <p:cNvPicPr/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1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5074" y="1010000"/>
            <a:ext cx="3151867" cy="4262934"/>
          </a:xfrm>
          <a:prstGeom prst="rect">
            <a:avLst/>
          </a:prstGeom>
          <a:ln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0"/>
            </a:gradFill>
          </a:ln>
          <a:scene3d>
            <a:camera prst="perspectiveLeft" fov="3300000">
              <a:rot lat="0" lon="1200000" rev="0"/>
            </a:camera>
            <a:lightRig rig="balanced" dir="t"/>
          </a:scene3d>
          <a:sp3d extrusionH="311150"/>
        </p:spPr>
      </p:pic>
      <p:pic>
        <p:nvPicPr>
          <p:cNvPr id="5286" name="图片 5285"/>
          <p:cNvPicPr/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1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0808" y="1592185"/>
            <a:ext cx="2813670" cy="3805519"/>
          </a:xfrm>
          <a:prstGeom prst="rect">
            <a:avLst/>
          </a:prstGeom>
          <a:ln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0"/>
            </a:gradFill>
          </a:ln>
          <a:scene3d>
            <a:camera prst="perspectiveLeft" fov="3300000">
              <a:rot lat="0" lon="1200000" rev="0"/>
            </a:camera>
            <a:lightRig rig="balanced" dir="t"/>
          </a:scene3d>
          <a:sp3d extrusionH="311150"/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BB90897-D2DA-183E-F76F-9A3F84EE1DF4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AFA6F09-E80A-3FC5-0955-51A4328CDA22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查看图片">
            <a:extLst>
              <a:ext uri="{FF2B5EF4-FFF2-40B4-BE49-F238E27FC236}">
                <a16:creationId xmlns:a16="http://schemas.microsoft.com/office/drawing/2014/main" id="{5E4F4609-4267-C031-B3CE-EBCBA7635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E291D6-A6B2-BA99-D01F-DB1E1FDB7AFB}"/>
              </a:ext>
            </a:extLst>
          </p:cNvPr>
          <p:cNvSpPr txBox="1"/>
          <p:nvPr/>
        </p:nvSpPr>
        <p:spPr>
          <a:xfrm>
            <a:off x="7144940" y="128831"/>
            <a:ext cx="2109552" cy="63158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4105" spc="-3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砥志研思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1406A9-5983-DC33-A999-321F9E649F96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F27E96-EDC0-E456-9983-544744EF937C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9BA2D5-C001-3E66-03A3-5CD30F23827C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F0BA02-9989-6512-9E90-61CF599E9129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D6A6B08-1C68-BFD5-2681-98EFE4D6ECBD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A45CB5E-3822-9124-5598-5012922A0EDF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78CB761-2493-28DA-2A50-3F6D8945A1FB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E59200EF-D250-FADA-F42A-6C178A7E5629}"/>
              </a:ext>
            </a:extLst>
          </p:cNvPr>
          <p:cNvSpPr/>
          <p:nvPr/>
        </p:nvSpPr>
        <p:spPr>
          <a:xfrm flipV="1">
            <a:off x="3347786" y="695360"/>
            <a:ext cx="519180" cy="113293"/>
          </a:xfrm>
          <a:prstGeom prst="triangle">
            <a:avLst/>
          </a:prstGeom>
          <a:solidFill>
            <a:srgbClr val="0039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07FCB59-F801-94EC-085B-D46E993E1AED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39" name="图片 38" descr="卡通人物&#10;&#10;中度可信度描述已自动生成">
              <a:extLst>
                <a:ext uri="{FF2B5EF4-FFF2-40B4-BE49-F238E27FC236}">
                  <a16:creationId xmlns:a16="http://schemas.microsoft.com/office/drawing/2014/main" id="{30FDC1DB-F9EF-B549-73F0-30B64EBFAD33}"/>
                </a:ext>
              </a:extLst>
            </p:cNvPr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67EFD12-ADF9-33BF-6BFA-7DC5AD5B3860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800D7DDE-3A77-464A-E7F6-2FCDC64E8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" t="-1" r="3853" b="17661"/>
          <a:stretch/>
        </p:blipFill>
        <p:spPr>
          <a:xfrm>
            <a:off x="0" y="4396166"/>
            <a:ext cx="12192000" cy="2461834"/>
          </a:xfrm>
          <a:custGeom>
            <a:avLst/>
            <a:gdLst>
              <a:gd name="connsiteX0" fmla="*/ 0 w 12192000"/>
              <a:gd name="connsiteY0" fmla="*/ 0 h 1644026"/>
              <a:gd name="connsiteX1" fmla="*/ 12192000 w 12192000"/>
              <a:gd name="connsiteY1" fmla="*/ 0 h 1644026"/>
              <a:gd name="connsiteX2" fmla="*/ 12192000 w 12192000"/>
              <a:gd name="connsiteY2" fmla="*/ 1644026 h 1644026"/>
              <a:gd name="connsiteX3" fmla="*/ 0 w 12192000"/>
              <a:gd name="connsiteY3" fmla="*/ 1644026 h 16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44026">
                <a:moveTo>
                  <a:pt x="0" y="0"/>
                </a:moveTo>
                <a:lnTo>
                  <a:pt x="12192000" y="0"/>
                </a:lnTo>
                <a:lnTo>
                  <a:pt x="12192000" y="1644026"/>
                </a:lnTo>
                <a:lnTo>
                  <a:pt x="0" y="1644026"/>
                </a:lnTo>
                <a:close/>
              </a:path>
            </a:pathLst>
          </a:custGeom>
          <a:effectLst>
            <a:outerShdw blurRad="127000" dist="38100" dir="16200000" rotWithShape="0">
              <a:schemeClr val="accent1">
                <a:alpha val="25000"/>
              </a:schemeClr>
            </a:outerShdw>
          </a:effectLst>
        </p:spPr>
      </p:pic>
      <p:sp>
        <p:nvSpPr>
          <p:cNvPr id="39" name="梯形 38"/>
          <p:cNvSpPr/>
          <p:nvPr/>
        </p:nvSpPr>
        <p:spPr>
          <a:xfrm>
            <a:off x="787400" y="3358888"/>
            <a:ext cx="10617200" cy="373374"/>
          </a:xfrm>
          <a:prstGeom prst="trapezoid">
            <a:avLst>
              <a:gd name="adj" fmla="val 193129"/>
            </a:avLst>
          </a:prstGeom>
          <a:gradFill>
            <a:gsLst>
              <a:gs pos="0">
                <a:schemeClr val="accent3">
                  <a:alpha val="0"/>
                </a:schemeClr>
              </a:gs>
              <a:gs pos="82000">
                <a:schemeClr val="accent3">
                  <a:alpha val="6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2" name="矩形 5291"/>
          <p:cNvSpPr/>
          <p:nvPr/>
        </p:nvSpPr>
        <p:spPr>
          <a:xfrm>
            <a:off x="787400" y="3742230"/>
            <a:ext cx="10617200" cy="563069"/>
          </a:xfrm>
          <a:prstGeom prst="rect">
            <a:avLst/>
          </a:prstGeom>
          <a:blipFill>
            <a:blip r:embed="rId3"/>
            <a:srcRect/>
            <a:stretch>
              <a:fillRect l="-2119" t="-944959" r="-20315" b="-2417958"/>
            </a:stretch>
          </a:blipFill>
          <a:ln w="34925">
            <a:gradFill>
              <a:gsLst>
                <a:gs pos="0">
                  <a:schemeClr val="accent3"/>
                </a:gs>
                <a:gs pos="100000">
                  <a:schemeClr val="accent3"/>
                </a:gs>
              </a:gsLst>
              <a:lin ang="5400000" scaled="0"/>
            </a:gradFill>
          </a:ln>
          <a:effectLst>
            <a:outerShdw blurRad="114300" dist="63500" dir="5400000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科研创新</a:t>
            </a:r>
            <a:r>
              <a:rPr lang="en-US" altLang="zh-CN" sz="2400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+</a:t>
            </a:r>
            <a:r>
              <a:rPr lang="zh-CN" altLang="en-US" sz="2400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青年：在攀登知识高峰中追求卓越，在肩负时代重任时行胜于言</a:t>
            </a:r>
          </a:p>
        </p:txBody>
      </p:sp>
      <p:grpSp>
        <p:nvGrpSpPr>
          <p:cNvPr id="5201" name="组合 5200"/>
          <p:cNvGrpSpPr/>
          <p:nvPr/>
        </p:nvGrpSpPr>
        <p:grpSpPr>
          <a:xfrm>
            <a:off x="3973719" y="2539363"/>
            <a:ext cx="1749858" cy="822476"/>
            <a:chOff x="495179" y="5190825"/>
            <a:chExt cx="1300725" cy="674639"/>
          </a:xfrm>
        </p:grpSpPr>
        <p:sp>
          <p:nvSpPr>
            <p:cNvPr id="5206" name="矩形 5205"/>
            <p:cNvSpPr/>
            <p:nvPr/>
          </p:nvSpPr>
          <p:spPr>
            <a:xfrm>
              <a:off x="495179" y="5237011"/>
              <a:ext cx="1300725" cy="614633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53000">
                  <a:schemeClr val="accent1">
                    <a:alpha val="10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5208" name="组合 5207"/>
            <p:cNvGrpSpPr/>
            <p:nvPr/>
          </p:nvGrpSpPr>
          <p:grpSpPr>
            <a:xfrm>
              <a:off x="495179" y="5190825"/>
              <a:ext cx="1299615" cy="674639"/>
              <a:chOff x="418431" y="3449581"/>
              <a:chExt cx="5104212" cy="1649285"/>
            </a:xfrm>
          </p:grpSpPr>
          <p:cxnSp>
            <p:nvCxnSpPr>
              <p:cNvPr id="5209" name="旁门左道出品"/>
              <p:cNvCxnSpPr/>
              <p:nvPr/>
            </p:nvCxnSpPr>
            <p:spPr>
              <a:xfrm>
                <a:off x="418431" y="3449581"/>
                <a:ext cx="0" cy="1649285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5211" name="旁门左道出品"/>
              <p:cNvCxnSpPr/>
              <p:nvPr/>
            </p:nvCxnSpPr>
            <p:spPr>
              <a:xfrm>
                <a:off x="5522643" y="3520998"/>
                <a:ext cx="0" cy="1577868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7" name="组合 6"/>
          <p:cNvGrpSpPr/>
          <p:nvPr/>
        </p:nvGrpSpPr>
        <p:grpSpPr>
          <a:xfrm>
            <a:off x="2318163" y="1004710"/>
            <a:ext cx="7555674" cy="523532"/>
            <a:chOff x="475556" y="1004710"/>
            <a:chExt cx="7555674" cy="523532"/>
          </a:xfrm>
        </p:grpSpPr>
        <p:sp>
          <p:nvSpPr>
            <p:cNvPr id="8" name="矩形: 对角圆角 7"/>
            <p:cNvSpPr/>
            <p:nvPr/>
          </p:nvSpPr>
          <p:spPr>
            <a:xfrm>
              <a:off x="475556" y="1083570"/>
              <a:ext cx="1232478" cy="444671"/>
            </a:xfrm>
            <a:prstGeom prst="round2DiagRect">
              <a:avLst/>
            </a:prstGeom>
            <a:blipFill>
              <a:blip r:embed="rId3"/>
              <a:srcRect/>
              <a:stretch>
                <a:fillRect l="-9562" t="-314891" r="-82814" b="-1286865"/>
              </a:stretch>
            </a:blipFill>
            <a:ln>
              <a:noFill/>
            </a:ln>
            <a:effectLst>
              <a:outerShdw blurRad="190500" dist="139700" dir="5400000" algn="t" rotWithShape="0">
                <a:schemeClr val="tx1">
                  <a:lumMod val="75000"/>
                  <a:lumOff val="2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科研项目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742329" y="1004710"/>
              <a:ext cx="6288901" cy="523532"/>
              <a:chOff x="1742329" y="1004710"/>
              <a:chExt cx="6288901" cy="523532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742329" y="1004710"/>
                <a:ext cx="62889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>
                    <a:latin typeface="+mj-ea"/>
                    <a:ea typeface="+mj-ea"/>
                  </a:rPr>
                  <a:t>国家级国际经济与贸易大学生创业项目</a:t>
                </a: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1850226" y="1528242"/>
                <a:ext cx="597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13" name="任意多边形: 形状 5212"/>
          <p:cNvSpPr/>
          <p:nvPr/>
        </p:nvSpPr>
        <p:spPr>
          <a:xfrm>
            <a:off x="10228016" y="4507533"/>
            <a:ext cx="1700459" cy="1711432"/>
          </a:xfrm>
          <a:custGeom>
            <a:avLst/>
            <a:gdLst>
              <a:gd name="connsiteX0" fmla="*/ 63500 w 1892300"/>
              <a:gd name="connsiteY0" fmla="*/ 406400 h 2628900"/>
              <a:gd name="connsiteX1" fmla="*/ 1892300 w 1892300"/>
              <a:gd name="connsiteY1" fmla="*/ 0 h 2628900"/>
              <a:gd name="connsiteX2" fmla="*/ 1892300 w 1892300"/>
              <a:gd name="connsiteY2" fmla="*/ 2628900 h 2628900"/>
              <a:gd name="connsiteX3" fmla="*/ 0 w 1892300"/>
              <a:gd name="connsiteY3" fmla="*/ 2120900 h 2628900"/>
              <a:gd name="connsiteX4" fmla="*/ 63500 w 1892300"/>
              <a:gd name="connsiteY4" fmla="*/ 4064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628900">
                <a:moveTo>
                  <a:pt x="63500" y="406400"/>
                </a:moveTo>
                <a:lnTo>
                  <a:pt x="1892300" y="0"/>
                </a:lnTo>
                <a:lnTo>
                  <a:pt x="1892300" y="2628900"/>
                </a:lnTo>
                <a:lnTo>
                  <a:pt x="0" y="2120900"/>
                </a:lnTo>
                <a:lnTo>
                  <a:pt x="63500" y="406400"/>
                </a:lnTo>
                <a:close/>
              </a:path>
            </a:pathLst>
          </a:custGeom>
          <a:gradFill>
            <a:gsLst>
              <a:gs pos="28000">
                <a:schemeClr val="accent3">
                  <a:alpha val="0"/>
                </a:schemeClr>
              </a:gs>
              <a:gs pos="100000">
                <a:schemeClr val="accent3">
                  <a:alpha val="44000"/>
                </a:schemeClr>
              </a:gs>
            </a:gsLst>
            <a:lin ang="0" scaled="0"/>
          </a:gradFill>
          <a:ln>
            <a:gradFill>
              <a:gsLst>
                <a:gs pos="42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任意多边形: 形状 41"/>
          <p:cNvSpPr/>
          <p:nvPr/>
        </p:nvSpPr>
        <p:spPr>
          <a:xfrm flipH="1">
            <a:off x="300245" y="4507533"/>
            <a:ext cx="1700459" cy="1711432"/>
          </a:xfrm>
          <a:custGeom>
            <a:avLst/>
            <a:gdLst>
              <a:gd name="connsiteX0" fmla="*/ 63500 w 1892300"/>
              <a:gd name="connsiteY0" fmla="*/ 406400 h 2628900"/>
              <a:gd name="connsiteX1" fmla="*/ 1892300 w 1892300"/>
              <a:gd name="connsiteY1" fmla="*/ 0 h 2628900"/>
              <a:gd name="connsiteX2" fmla="*/ 1892300 w 1892300"/>
              <a:gd name="connsiteY2" fmla="*/ 2628900 h 2628900"/>
              <a:gd name="connsiteX3" fmla="*/ 0 w 1892300"/>
              <a:gd name="connsiteY3" fmla="*/ 2120900 h 2628900"/>
              <a:gd name="connsiteX4" fmla="*/ 63500 w 1892300"/>
              <a:gd name="connsiteY4" fmla="*/ 4064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628900">
                <a:moveTo>
                  <a:pt x="63500" y="406400"/>
                </a:moveTo>
                <a:lnTo>
                  <a:pt x="1892300" y="0"/>
                </a:lnTo>
                <a:lnTo>
                  <a:pt x="1892300" y="2628900"/>
                </a:lnTo>
                <a:lnTo>
                  <a:pt x="0" y="2120900"/>
                </a:lnTo>
                <a:lnTo>
                  <a:pt x="63500" y="406400"/>
                </a:lnTo>
                <a:close/>
              </a:path>
            </a:pathLst>
          </a:custGeom>
          <a:gradFill>
            <a:gsLst>
              <a:gs pos="28000">
                <a:schemeClr val="accent3">
                  <a:alpha val="0"/>
                </a:schemeClr>
              </a:gs>
              <a:gs pos="100000">
                <a:schemeClr val="accent3">
                  <a:alpha val="44000"/>
                </a:schemeClr>
              </a:gs>
            </a:gsLst>
            <a:lin ang="0" scaled="0"/>
          </a:gradFill>
          <a:ln>
            <a:gradFill>
              <a:gsLst>
                <a:gs pos="42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34424" y="4489912"/>
            <a:ext cx="2688562" cy="1746674"/>
          </a:xfrm>
          <a:prstGeom prst="rect">
            <a:avLst/>
          </a:prstGeom>
          <a:blipFill>
            <a:blip r:embed="rId4"/>
            <a:srcRect/>
            <a:stretch>
              <a:fillRect l="-3151" r="-3151"/>
            </a:stretch>
          </a:blipFill>
          <a:ln w="222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97" name="图片 5296" descr="男人和女人在草地上&#10;&#10;中度可信度描述已自动生成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87" y="4541922"/>
            <a:ext cx="2688562" cy="1694665"/>
          </a:xfrm>
          <a:prstGeom prst="rect">
            <a:avLst/>
          </a:prstGeom>
          <a:blipFill>
            <a:blip r:embed="rId4"/>
            <a:srcRect/>
            <a:stretch>
              <a:fillRect l="-3151" r="-3151"/>
            </a:stretch>
          </a:blipFill>
          <a:ln w="222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perspectiveRight">
              <a:rot lat="0" lon="21000000" rev="0"/>
            </a:camera>
            <a:lightRig rig="threePt" dir="t"/>
          </a:scene3d>
        </p:spPr>
      </p:pic>
      <p:pic>
        <p:nvPicPr>
          <p:cNvPr id="5299" name="图片 5298" descr="图片包含 户外, 人, 男人, 站&#10;&#10;描述已自动生成"/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5" b="2815"/>
          <a:stretch>
            <a:fillRect/>
          </a:stretch>
        </p:blipFill>
        <p:spPr>
          <a:xfrm>
            <a:off x="6124150" y="4541921"/>
            <a:ext cx="2688562" cy="1694665"/>
          </a:xfrm>
          <a:prstGeom prst="rect">
            <a:avLst/>
          </a:prstGeom>
          <a:blipFill>
            <a:blip r:embed="rId4"/>
            <a:srcRect/>
            <a:stretch>
              <a:fillRect l="-3151" r="-3151"/>
            </a:stretch>
          </a:blipFill>
          <a:ln w="222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perspectiveLeft">
              <a:rot lat="0" lon="600000" rev="0"/>
            </a:camera>
            <a:lightRig rig="threePt" dir="t"/>
          </a:scene3d>
        </p:spPr>
      </p:pic>
      <p:pic>
        <p:nvPicPr>
          <p:cNvPr id="5301" name="图片 5300" descr="人站在船上的一群人&#10;&#10;低可信度描述已自动生成"/>
          <p:cNvPicPr/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9" r="6699"/>
          <a:stretch>
            <a:fillRect/>
          </a:stretch>
        </p:blipFill>
        <p:spPr>
          <a:xfrm>
            <a:off x="8869014" y="4489912"/>
            <a:ext cx="2688562" cy="1746674"/>
          </a:xfrm>
          <a:prstGeom prst="rect">
            <a:avLst/>
          </a:prstGeom>
          <a:blipFill>
            <a:blip r:embed="rId4"/>
            <a:srcRect/>
            <a:stretch>
              <a:fillRect l="-3151" r="-3151"/>
            </a:stretch>
          </a:blipFill>
          <a:ln w="22225"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56" name="文本框 55"/>
          <p:cNvSpPr txBox="1"/>
          <p:nvPr/>
        </p:nvSpPr>
        <p:spPr>
          <a:xfrm>
            <a:off x="406401" y="1631148"/>
            <a:ext cx="11404598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/>
              <a:t>项目需要大学生具备扎实的国际经济与贸易知识和技能，具备良好的市场洞察力、创新能力、团队协作力</a:t>
            </a:r>
            <a:endParaRPr lang="en-US" altLang="zh-CN" sz="1600"/>
          </a:p>
          <a:p>
            <a:pPr algn="ctr">
              <a:lnSpc>
                <a:spcPct val="120000"/>
              </a:lnSpc>
            </a:pPr>
            <a:r>
              <a:rPr lang="zh-CN" altLang="en-US" sz="1600"/>
              <a:t>选择创业项目时，需要考虑市场需求、竞争状况、资金投入等，确保项目的可行性和成功性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733569" y="3209049"/>
            <a:ext cx="1747574" cy="401914"/>
            <a:chOff x="6281384" y="5877185"/>
            <a:chExt cx="1747574" cy="401914"/>
          </a:xfrm>
        </p:grpSpPr>
        <p:sp>
          <p:nvSpPr>
            <p:cNvPr id="5187" name="椭圆 5186"/>
            <p:cNvSpPr/>
            <p:nvPr/>
          </p:nvSpPr>
          <p:spPr>
            <a:xfrm>
              <a:off x="6281384" y="5877185"/>
              <a:ext cx="1747574" cy="30464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38000">
                  <a:schemeClr val="accent1">
                    <a:alpha val="80000"/>
                  </a:schemeClr>
                </a:gs>
                <a:gs pos="83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0">
              <a:gradFill flip="none" rotWithShape="1">
                <a:gsLst>
                  <a:gs pos="0">
                    <a:schemeClr val="accent1">
                      <a:lumMod val="21000"/>
                      <a:lumOff val="79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37160" rIns="274320" bIns="137160"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5188" name="椭圆 5187"/>
            <p:cNvSpPr/>
            <p:nvPr/>
          </p:nvSpPr>
          <p:spPr>
            <a:xfrm>
              <a:off x="6281384" y="5942969"/>
              <a:ext cx="1747574" cy="304645"/>
            </a:xfrm>
            <a:prstGeom prst="ellipse">
              <a:avLst/>
            </a:prstGeom>
            <a:noFill/>
            <a:ln w="0">
              <a:gradFill flip="none" rotWithShape="1">
                <a:gsLst>
                  <a:gs pos="3900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37160" rIns="274320" bIns="137160"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5189" name="椭圆 5188"/>
            <p:cNvSpPr/>
            <p:nvPr/>
          </p:nvSpPr>
          <p:spPr>
            <a:xfrm>
              <a:off x="7123924" y="6216604"/>
              <a:ext cx="62495" cy="62495"/>
            </a:xfrm>
            <a:prstGeom prst="ellipse">
              <a:avLst/>
            </a:prstGeom>
            <a:gradFill>
              <a:gsLst>
                <a:gs pos="39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92" name="组合 5191"/>
          <p:cNvGrpSpPr/>
          <p:nvPr/>
        </p:nvGrpSpPr>
        <p:grpSpPr>
          <a:xfrm>
            <a:off x="1735132" y="2539363"/>
            <a:ext cx="1749858" cy="822476"/>
            <a:chOff x="495179" y="5190825"/>
            <a:chExt cx="1300725" cy="674639"/>
          </a:xfrm>
        </p:grpSpPr>
        <p:sp>
          <p:nvSpPr>
            <p:cNvPr id="5193" name="矩形 5192"/>
            <p:cNvSpPr/>
            <p:nvPr/>
          </p:nvSpPr>
          <p:spPr>
            <a:xfrm>
              <a:off x="495179" y="5237011"/>
              <a:ext cx="1300725" cy="614633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53000">
                  <a:schemeClr val="accent1">
                    <a:alpha val="10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5194" name="组合 5193"/>
            <p:cNvGrpSpPr/>
            <p:nvPr/>
          </p:nvGrpSpPr>
          <p:grpSpPr>
            <a:xfrm>
              <a:off x="495179" y="5190825"/>
              <a:ext cx="1299615" cy="674639"/>
              <a:chOff x="418431" y="3449581"/>
              <a:chExt cx="5104212" cy="1649285"/>
            </a:xfrm>
          </p:grpSpPr>
          <p:cxnSp>
            <p:nvCxnSpPr>
              <p:cNvPr id="5195" name="旁门左道出品"/>
              <p:cNvCxnSpPr/>
              <p:nvPr/>
            </p:nvCxnSpPr>
            <p:spPr>
              <a:xfrm>
                <a:off x="418431" y="3449581"/>
                <a:ext cx="0" cy="1649285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5196" name="旁门左道出品"/>
              <p:cNvCxnSpPr/>
              <p:nvPr/>
            </p:nvCxnSpPr>
            <p:spPr>
              <a:xfrm>
                <a:off x="5522643" y="3520998"/>
                <a:ext cx="0" cy="1577868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</p:grpSp>
      </p:grpSp>
      <p:sp>
        <p:nvSpPr>
          <p:cNvPr id="5270" name="Freeform 5183"/>
          <p:cNvSpPr/>
          <p:nvPr/>
        </p:nvSpPr>
        <p:spPr>
          <a:xfrm>
            <a:off x="2393884" y="2581773"/>
            <a:ext cx="439687" cy="410516"/>
          </a:xfrm>
          <a:custGeom>
            <a:avLst/>
            <a:gdLst>
              <a:gd name="T0" fmla="*/ 5401 w 5939"/>
              <a:gd name="T1" fmla="*/ 963 h 5296"/>
              <a:gd name="T2" fmla="*/ 4635 w 5939"/>
              <a:gd name="T3" fmla="*/ 963 h 5296"/>
              <a:gd name="T4" fmla="*/ 4903 w 5939"/>
              <a:gd name="T5" fmla="*/ 615 h 5296"/>
              <a:gd name="T6" fmla="*/ 4904 w 5939"/>
              <a:gd name="T7" fmla="*/ 720 h 5296"/>
              <a:gd name="T8" fmla="*/ 5037 w 5939"/>
              <a:gd name="T9" fmla="*/ 852 h 5296"/>
              <a:gd name="T10" fmla="*/ 5039 w 5939"/>
              <a:gd name="T11" fmla="*/ 852 h 5296"/>
              <a:gd name="T12" fmla="*/ 5171 w 5939"/>
              <a:gd name="T13" fmla="*/ 717 h 5296"/>
              <a:gd name="T14" fmla="*/ 5164 w 5939"/>
              <a:gd name="T15" fmla="*/ 138 h 5296"/>
              <a:gd name="T16" fmla="*/ 5101 w 5939"/>
              <a:gd name="T17" fmla="*/ 27 h 5296"/>
              <a:gd name="T18" fmla="*/ 4974 w 5939"/>
              <a:gd name="T19" fmla="*/ 19 h 5296"/>
              <a:gd name="T20" fmla="*/ 4453 w 5939"/>
              <a:gd name="T21" fmla="*/ 263 h 5296"/>
              <a:gd name="T22" fmla="*/ 4389 w 5939"/>
              <a:gd name="T23" fmla="*/ 440 h 5296"/>
              <a:gd name="T24" fmla="*/ 4566 w 5939"/>
              <a:gd name="T25" fmla="*/ 504 h 5296"/>
              <a:gd name="T26" fmla="*/ 4700 w 5939"/>
              <a:gd name="T27" fmla="*/ 442 h 5296"/>
              <a:gd name="T28" fmla="*/ 4299 w 5939"/>
              <a:gd name="T29" fmla="*/ 963 h 5296"/>
              <a:gd name="T30" fmla="*/ 538 w 5939"/>
              <a:gd name="T31" fmla="*/ 963 h 5296"/>
              <a:gd name="T32" fmla="*/ 0 w 5939"/>
              <a:gd name="T33" fmla="*/ 1501 h 5296"/>
              <a:gd name="T34" fmla="*/ 0 w 5939"/>
              <a:gd name="T35" fmla="*/ 4152 h 5296"/>
              <a:gd name="T36" fmla="*/ 538 w 5939"/>
              <a:gd name="T37" fmla="*/ 4690 h 5296"/>
              <a:gd name="T38" fmla="*/ 2769 w 5939"/>
              <a:gd name="T39" fmla="*/ 4690 h 5296"/>
              <a:gd name="T40" fmla="*/ 2769 w 5939"/>
              <a:gd name="T41" fmla="*/ 4896 h 5296"/>
              <a:gd name="T42" fmla="*/ 1383 w 5939"/>
              <a:gd name="T43" fmla="*/ 4896 h 5296"/>
              <a:gd name="T44" fmla="*/ 1183 w 5939"/>
              <a:gd name="T45" fmla="*/ 5096 h 5296"/>
              <a:gd name="T46" fmla="*/ 1383 w 5939"/>
              <a:gd name="T47" fmla="*/ 5296 h 5296"/>
              <a:gd name="T48" fmla="*/ 4556 w 5939"/>
              <a:gd name="T49" fmla="*/ 5296 h 5296"/>
              <a:gd name="T50" fmla="*/ 4756 w 5939"/>
              <a:gd name="T51" fmla="*/ 5096 h 5296"/>
              <a:gd name="T52" fmla="*/ 4556 w 5939"/>
              <a:gd name="T53" fmla="*/ 4896 h 5296"/>
              <a:gd name="T54" fmla="*/ 3169 w 5939"/>
              <a:gd name="T55" fmla="*/ 4896 h 5296"/>
              <a:gd name="T56" fmla="*/ 3169 w 5939"/>
              <a:gd name="T57" fmla="*/ 4690 h 5296"/>
              <a:gd name="T58" fmla="*/ 5401 w 5939"/>
              <a:gd name="T59" fmla="*/ 4690 h 5296"/>
              <a:gd name="T60" fmla="*/ 5939 w 5939"/>
              <a:gd name="T61" fmla="*/ 4152 h 5296"/>
              <a:gd name="T62" fmla="*/ 5939 w 5939"/>
              <a:gd name="T63" fmla="*/ 1501 h 5296"/>
              <a:gd name="T64" fmla="*/ 5401 w 5939"/>
              <a:gd name="T65" fmla="*/ 963 h 5296"/>
              <a:gd name="T66" fmla="*/ 538 w 5939"/>
              <a:gd name="T67" fmla="*/ 1363 h 5296"/>
              <a:gd name="T68" fmla="*/ 3991 w 5939"/>
              <a:gd name="T69" fmla="*/ 1363 h 5296"/>
              <a:gd name="T70" fmla="*/ 2725 w 5939"/>
              <a:gd name="T71" fmla="*/ 3006 h 5296"/>
              <a:gd name="T72" fmla="*/ 2059 w 5939"/>
              <a:gd name="T73" fmla="*/ 2397 h 5296"/>
              <a:gd name="T74" fmla="*/ 1872 w 5939"/>
              <a:gd name="T75" fmla="*/ 2405 h 5296"/>
              <a:gd name="T76" fmla="*/ 1125 w 5939"/>
              <a:gd name="T77" fmla="*/ 3205 h 5296"/>
              <a:gd name="T78" fmla="*/ 1132 w 5939"/>
              <a:gd name="T79" fmla="*/ 3393 h 5296"/>
              <a:gd name="T80" fmla="*/ 1223 w 5939"/>
              <a:gd name="T81" fmla="*/ 3429 h 5296"/>
              <a:gd name="T82" fmla="*/ 1320 w 5939"/>
              <a:gd name="T83" fmla="*/ 3387 h 5296"/>
              <a:gd name="T84" fmla="*/ 1977 w 5939"/>
              <a:gd name="T85" fmla="*/ 2683 h 5296"/>
              <a:gd name="T86" fmla="*/ 2653 w 5939"/>
              <a:gd name="T87" fmla="*/ 3301 h 5296"/>
              <a:gd name="T88" fmla="*/ 2754 w 5939"/>
              <a:gd name="T89" fmla="*/ 3335 h 5296"/>
              <a:gd name="T90" fmla="*/ 2848 w 5939"/>
              <a:gd name="T91" fmla="*/ 3284 h 5296"/>
              <a:gd name="T92" fmla="*/ 4327 w 5939"/>
              <a:gd name="T93" fmla="*/ 1363 h 5296"/>
              <a:gd name="T94" fmla="*/ 5401 w 5939"/>
              <a:gd name="T95" fmla="*/ 1363 h 5296"/>
              <a:gd name="T96" fmla="*/ 5539 w 5939"/>
              <a:gd name="T97" fmla="*/ 1501 h 5296"/>
              <a:gd name="T98" fmla="*/ 5539 w 5939"/>
              <a:gd name="T99" fmla="*/ 3716 h 5296"/>
              <a:gd name="T100" fmla="*/ 400 w 5939"/>
              <a:gd name="T101" fmla="*/ 3716 h 5296"/>
              <a:gd name="T102" fmla="*/ 400 w 5939"/>
              <a:gd name="T103" fmla="*/ 1501 h 5296"/>
              <a:gd name="T104" fmla="*/ 538 w 5939"/>
              <a:gd name="T105" fmla="*/ 1363 h 5296"/>
              <a:gd name="T106" fmla="*/ 5401 w 5939"/>
              <a:gd name="T107" fmla="*/ 4290 h 5296"/>
              <a:gd name="T108" fmla="*/ 538 w 5939"/>
              <a:gd name="T109" fmla="*/ 4290 h 5296"/>
              <a:gd name="T110" fmla="*/ 400 w 5939"/>
              <a:gd name="T111" fmla="*/ 4152 h 5296"/>
              <a:gd name="T112" fmla="*/ 400 w 5939"/>
              <a:gd name="T113" fmla="*/ 3983 h 5296"/>
              <a:gd name="T114" fmla="*/ 5539 w 5939"/>
              <a:gd name="T115" fmla="*/ 3983 h 5296"/>
              <a:gd name="T116" fmla="*/ 5539 w 5939"/>
              <a:gd name="T117" fmla="*/ 4152 h 5296"/>
              <a:gd name="T118" fmla="*/ 5401 w 5939"/>
              <a:gd name="T119" fmla="*/ 4290 h 5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9" h="5296">
                <a:moveTo>
                  <a:pt x="5401" y="963"/>
                </a:moveTo>
                <a:lnTo>
                  <a:pt x="4635" y="963"/>
                </a:lnTo>
                <a:lnTo>
                  <a:pt x="4903" y="615"/>
                </a:lnTo>
                <a:lnTo>
                  <a:pt x="4904" y="720"/>
                </a:lnTo>
                <a:cubicBezTo>
                  <a:pt x="4905" y="793"/>
                  <a:pt x="4964" y="852"/>
                  <a:pt x="5037" y="852"/>
                </a:cubicBezTo>
                <a:cubicBezTo>
                  <a:pt x="5038" y="852"/>
                  <a:pt x="5038" y="852"/>
                  <a:pt x="5039" y="852"/>
                </a:cubicBezTo>
                <a:cubicBezTo>
                  <a:pt x="5113" y="851"/>
                  <a:pt x="5172" y="790"/>
                  <a:pt x="5171" y="717"/>
                </a:cubicBezTo>
                <a:lnTo>
                  <a:pt x="5164" y="138"/>
                </a:lnTo>
                <a:cubicBezTo>
                  <a:pt x="5163" y="93"/>
                  <a:pt x="5140" y="51"/>
                  <a:pt x="5101" y="27"/>
                </a:cubicBezTo>
                <a:cubicBezTo>
                  <a:pt x="5063" y="3"/>
                  <a:pt x="5015" y="0"/>
                  <a:pt x="4974" y="19"/>
                </a:cubicBezTo>
                <a:lnTo>
                  <a:pt x="4453" y="263"/>
                </a:lnTo>
                <a:cubicBezTo>
                  <a:pt x="4386" y="294"/>
                  <a:pt x="4357" y="374"/>
                  <a:pt x="4389" y="440"/>
                </a:cubicBezTo>
                <a:cubicBezTo>
                  <a:pt x="4420" y="507"/>
                  <a:pt x="4499" y="536"/>
                  <a:pt x="4566" y="504"/>
                </a:cubicBezTo>
                <a:lnTo>
                  <a:pt x="4700" y="442"/>
                </a:lnTo>
                <a:lnTo>
                  <a:pt x="4299" y="963"/>
                </a:lnTo>
                <a:lnTo>
                  <a:pt x="538" y="963"/>
                </a:lnTo>
                <a:cubicBezTo>
                  <a:pt x="241" y="963"/>
                  <a:pt x="0" y="1204"/>
                  <a:pt x="0" y="1501"/>
                </a:cubicBezTo>
                <a:lnTo>
                  <a:pt x="0" y="4152"/>
                </a:lnTo>
                <a:cubicBezTo>
                  <a:pt x="0" y="4448"/>
                  <a:pt x="241" y="4690"/>
                  <a:pt x="538" y="4690"/>
                </a:cubicBezTo>
                <a:lnTo>
                  <a:pt x="2769" y="4690"/>
                </a:lnTo>
                <a:lnTo>
                  <a:pt x="2769" y="4896"/>
                </a:lnTo>
                <a:lnTo>
                  <a:pt x="1383" y="4896"/>
                </a:lnTo>
                <a:cubicBezTo>
                  <a:pt x="1272" y="4896"/>
                  <a:pt x="1183" y="4986"/>
                  <a:pt x="1183" y="5096"/>
                </a:cubicBezTo>
                <a:cubicBezTo>
                  <a:pt x="1183" y="5207"/>
                  <a:pt x="1272" y="5296"/>
                  <a:pt x="1383" y="5296"/>
                </a:cubicBezTo>
                <a:lnTo>
                  <a:pt x="4556" y="5296"/>
                </a:lnTo>
                <a:cubicBezTo>
                  <a:pt x="4667" y="5296"/>
                  <a:pt x="4756" y="5207"/>
                  <a:pt x="4756" y="5096"/>
                </a:cubicBezTo>
                <a:cubicBezTo>
                  <a:pt x="4756" y="4986"/>
                  <a:pt x="4667" y="4896"/>
                  <a:pt x="4556" y="4896"/>
                </a:cubicBezTo>
                <a:lnTo>
                  <a:pt x="3169" y="4896"/>
                </a:lnTo>
                <a:lnTo>
                  <a:pt x="3169" y="4690"/>
                </a:lnTo>
                <a:lnTo>
                  <a:pt x="5401" y="4690"/>
                </a:lnTo>
                <a:cubicBezTo>
                  <a:pt x="5697" y="4690"/>
                  <a:pt x="5939" y="4448"/>
                  <a:pt x="5939" y="4152"/>
                </a:cubicBezTo>
                <a:lnTo>
                  <a:pt x="5939" y="1501"/>
                </a:lnTo>
                <a:cubicBezTo>
                  <a:pt x="5939" y="1204"/>
                  <a:pt x="5697" y="963"/>
                  <a:pt x="5401" y="963"/>
                </a:cubicBezTo>
                <a:close/>
                <a:moveTo>
                  <a:pt x="538" y="1363"/>
                </a:moveTo>
                <a:lnTo>
                  <a:pt x="3991" y="1363"/>
                </a:lnTo>
                <a:lnTo>
                  <a:pt x="2725" y="3006"/>
                </a:lnTo>
                <a:lnTo>
                  <a:pt x="2059" y="2397"/>
                </a:lnTo>
                <a:cubicBezTo>
                  <a:pt x="2005" y="2348"/>
                  <a:pt x="1922" y="2351"/>
                  <a:pt x="1872" y="2405"/>
                </a:cubicBezTo>
                <a:lnTo>
                  <a:pt x="1125" y="3205"/>
                </a:lnTo>
                <a:cubicBezTo>
                  <a:pt x="1075" y="3259"/>
                  <a:pt x="1078" y="3343"/>
                  <a:pt x="1132" y="3393"/>
                </a:cubicBezTo>
                <a:cubicBezTo>
                  <a:pt x="1157" y="3417"/>
                  <a:pt x="1190" y="3429"/>
                  <a:pt x="1223" y="3429"/>
                </a:cubicBezTo>
                <a:cubicBezTo>
                  <a:pt x="1258" y="3429"/>
                  <a:pt x="1294" y="3415"/>
                  <a:pt x="1320" y="3387"/>
                </a:cubicBezTo>
                <a:lnTo>
                  <a:pt x="1977" y="2683"/>
                </a:lnTo>
                <a:lnTo>
                  <a:pt x="2653" y="3301"/>
                </a:lnTo>
                <a:cubicBezTo>
                  <a:pt x="2680" y="3326"/>
                  <a:pt x="2717" y="3339"/>
                  <a:pt x="2754" y="3335"/>
                </a:cubicBezTo>
                <a:cubicBezTo>
                  <a:pt x="2791" y="3332"/>
                  <a:pt x="2825" y="3313"/>
                  <a:pt x="2848" y="3284"/>
                </a:cubicBezTo>
                <a:lnTo>
                  <a:pt x="4327" y="1363"/>
                </a:lnTo>
                <a:lnTo>
                  <a:pt x="5401" y="1363"/>
                </a:lnTo>
                <a:cubicBezTo>
                  <a:pt x="5477" y="1363"/>
                  <a:pt x="5539" y="1425"/>
                  <a:pt x="5539" y="1501"/>
                </a:cubicBezTo>
                <a:lnTo>
                  <a:pt x="5539" y="3716"/>
                </a:lnTo>
                <a:lnTo>
                  <a:pt x="400" y="3716"/>
                </a:lnTo>
                <a:lnTo>
                  <a:pt x="400" y="1501"/>
                </a:lnTo>
                <a:cubicBezTo>
                  <a:pt x="400" y="1425"/>
                  <a:pt x="462" y="1363"/>
                  <a:pt x="538" y="1363"/>
                </a:cubicBezTo>
                <a:close/>
                <a:moveTo>
                  <a:pt x="5401" y="4290"/>
                </a:moveTo>
                <a:lnTo>
                  <a:pt x="538" y="4290"/>
                </a:lnTo>
                <a:cubicBezTo>
                  <a:pt x="462" y="4290"/>
                  <a:pt x="400" y="4228"/>
                  <a:pt x="400" y="4152"/>
                </a:cubicBezTo>
                <a:lnTo>
                  <a:pt x="400" y="3983"/>
                </a:lnTo>
                <a:lnTo>
                  <a:pt x="5539" y="3983"/>
                </a:lnTo>
                <a:lnTo>
                  <a:pt x="5539" y="4152"/>
                </a:lnTo>
                <a:cubicBezTo>
                  <a:pt x="5539" y="4228"/>
                  <a:pt x="5477" y="4290"/>
                  <a:pt x="5401" y="4290"/>
                </a:cubicBezTo>
                <a:close/>
              </a:path>
            </a:pathLst>
          </a:custGeom>
          <a:gradFill>
            <a:gsLst>
              <a:gs pos="22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1377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5200" name="组合 5199"/>
          <p:cNvGrpSpPr/>
          <p:nvPr/>
        </p:nvGrpSpPr>
        <p:grpSpPr>
          <a:xfrm>
            <a:off x="3972156" y="3209049"/>
            <a:ext cx="1747574" cy="401914"/>
            <a:chOff x="6281384" y="5877185"/>
            <a:chExt cx="1747574" cy="401914"/>
          </a:xfrm>
        </p:grpSpPr>
        <p:sp>
          <p:nvSpPr>
            <p:cNvPr id="5215" name="椭圆 5214"/>
            <p:cNvSpPr/>
            <p:nvPr/>
          </p:nvSpPr>
          <p:spPr>
            <a:xfrm>
              <a:off x="6281384" y="5877185"/>
              <a:ext cx="1747574" cy="30464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38000">
                  <a:schemeClr val="accent1">
                    <a:alpha val="80000"/>
                  </a:schemeClr>
                </a:gs>
                <a:gs pos="83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0">
              <a:gradFill flip="none" rotWithShape="1">
                <a:gsLst>
                  <a:gs pos="0">
                    <a:schemeClr val="accent1">
                      <a:lumMod val="21000"/>
                      <a:lumOff val="79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37160" rIns="274320" bIns="137160"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5216" name="椭圆 5215"/>
            <p:cNvSpPr/>
            <p:nvPr/>
          </p:nvSpPr>
          <p:spPr>
            <a:xfrm>
              <a:off x="6281384" y="5942969"/>
              <a:ext cx="1747574" cy="304645"/>
            </a:xfrm>
            <a:prstGeom prst="ellipse">
              <a:avLst/>
            </a:prstGeom>
            <a:noFill/>
            <a:ln w="0">
              <a:gradFill flip="none" rotWithShape="1">
                <a:gsLst>
                  <a:gs pos="3900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37160" rIns="274320" bIns="137160"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5217" name="椭圆 5216"/>
            <p:cNvSpPr/>
            <p:nvPr/>
          </p:nvSpPr>
          <p:spPr>
            <a:xfrm>
              <a:off x="7123924" y="6216604"/>
              <a:ext cx="62495" cy="62495"/>
            </a:xfrm>
            <a:prstGeom prst="ellipse">
              <a:avLst/>
            </a:prstGeom>
            <a:gradFill>
              <a:gsLst>
                <a:gs pos="39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20" name="组合 5219"/>
          <p:cNvGrpSpPr/>
          <p:nvPr/>
        </p:nvGrpSpPr>
        <p:grpSpPr>
          <a:xfrm>
            <a:off x="6210743" y="3209049"/>
            <a:ext cx="1747574" cy="401914"/>
            <a:chOff x="6281384" y="5877185"/>
            <a:chExt cx="1747574" cy="401914"/>
          </a:xfrm>
        </p:grpSpPr>
        <p:sp>
          <p:nvSpPr>
            <p:cNvPr id="5237" name="椭圆 5236"/>
            <p:cNvSpPr/>
            <p:nvPr/>
          </p:nvSpPr>
          <p:spPr>
            <a:xfrm>
              <a:off x="6281384" y="5877185"/>
              <a:ext cx="1747574" cy="30464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38000">
                  <a:schemeClr val="accent1">
                    <a:alpha val="80000"/>
                  </a:schemeClr>
                </a:gs>
                <a:gs pos="83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0">
              <a:gradFill flip="none" rotWithShape="1">
                <a:gsLst>
                  <a:gs pos="0">
                    <a:schemeClr val="accent1">
                      <a:lumMod val="21000"/>
                      <a:lumOff val="79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37160" rIns="274320" bIns="137160"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5238" name="椭圆 5237"/>
            <p:cNvSpPr/>
            <p:nvPr/>
          </p:nvSpPr>
          <p:spPr>
            <a:xfrm>
              <a:off x="6281384" y="5942969"/>
              <a:ext cx="1747574" cy="304645"/>
            </a:xfrm>
            <a:prstGeom prst="ellipse">
              <a:avLst/>
            </a:prstGeom>
            <a:noFill/>
            <a:ln w="0">
              <a:gradFill flip="none" rotWithShape="1">
                <a:gsLst>
                  <a:gs pos="3900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37160" rIns="274320" bIns="137160"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5239" name="椭圆 5238"/>
            <p:cNvSpPr/>
            <p:nvPr/>
          </p:nvSpPr>
          <p:spPr>
            <a:xfrm>
              <a:off x="7123924" y="6216604"/>
              <a:ext cx="62495" cy="62495"/>
            </a:xfrm>
            <a:prstGeom prst="ellipse">
              <a:avLst/>
            </a:prstGeom>
            <a:gradFill>
              <a:gsLst>
                <a:gs pos="39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21" name="组合 5220"/>
          <p:cNvGrpSpPr/>
          <p:nvPr/>
        </p:nvGrpSpPr>
        <p:grpSpPr>
          <a:xfrm>
            <a:off x="6212306" y="2539363"/>
            <a:ext cx="1749858" cy="822476"/>
            <a:chOff x="495179" y="5190825"/>
            <a:chExt cx="1300725" cy="674639"/>
          </a:xfrm>
        </p:grpSpPr>
        <p:sp>
          <p:nvSpPr>
            <p:cNvPr id="5231" name="矩形 5230"/>
            <p:cNvSpPr/>
            <p:nvPr/>
          </p:nvSpPr>
          <p:spPr>
            <a:xfrm>
              <a:off x="495179" y="5237011"/>
              <a:ext cx="1300725" cy="614633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53000">
                  <a:schemeClr val="accent1">
                    <a:alpha val="10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5232" name="组合 5231"/>
            <p:cNvGrpSpPr/>
            <p:nvPr/>
          </p:nvGrpSpPr>
          <p:grpSpPr>
            <a:xfrm>
              <a:off x="495179" y="5190825"/>
              <a:ext cx="1299615" cy="674639"/>
              <a:chOff x="418431" y="3449581"/>
              <a:chExt cx="5104212" cy="1649285"/>
            </a:xfrm>
          </p:grpSpPr>
          <p:cxnSp>
            <p:nvCxnSpPr>
              <p:cNvPr id="5233" name="旁门左道出品"/>
              <p:cNvCxnSpPr/>
              <p:nvPr/>
            </p:nvCxnSpPr>
            <p:spPr>
              <a:xfrm>
                <a:off x="418431" y="3449581"/>
                <a:ext cx="0" cy="1649285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5234" name="旁门左道出品"/>
              <p:cNvCxnSpPr/>
              <p:nvPr/>
            </p:nvCxnSpPr>
            <p:spPr>
              <a:xfrm>
                <a:off x="5522643" y="3520998"/>
                <a:ext cx="0" cy="1577868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5275" name="组合 5274"/>
          <p:cNvGrpSpPr/>
          <p:nvPr/>
        </p:nvGrpSpPr>
        <p:grpSpPr>
          <a:xfrm>
            <a:off x="6376644" y="2935290"/>
            <a:ext cx="1415772" cy="462317"/>
            <a:chOff x="6376644" y="-1096308"/>
            <a:chExt cx="1415772" cy="461665"/>
          </a:xfrm>
        </p:grpSpPr>
        <p:sp>
          <p:nvSpPr>
            <p:cNvPr id="5272" name="文本框 5271"/>
            <p:cNvSpPr txBox="1"/>
            <p:nvPr/>
          </p:nvSpPr>
          <p:spPr>
            <a:xfrm>
              <a:off x="6376644" y="-109630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ln w="41275">
                    <a:solidFill>
                      <a:schemeClr val="bg1"/>
                    </a:solidFill>
                  </a:ln>
                  <a:blipFill>
                    <a:blip r:embed="rId11"/>
                    <a:stretch>
                      <a:fillRect t="-118939" b="-738379"/>
                    </a:stretch>
                  </a:blipFill>
                  <a:effectLst>
                    <a:outerShdw blurRad="139700" sx="102000" sy="102000" algn="ctr" rotWithShape="0">
                      <a:schemeClr val="accent1">
                        <a:lumMod val="75000"/>
                        <a:alpha val="28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>
                  <a:sym typeface="思源宋体 CN Heavy" panose="02020900000000000000" pitchFamily="18" charset="-122"/>
                </a:rPr>
                <a:t>商品代理</a:t>
              </a:r>
            </a:p>
          </p:txBody>
        </p:sp>
        <p:sp>
          <p:nvSpPr>
            <p:cNvPr id="5274" name="文本框 5273"/>
            <p:cNvSpPr txBox="1"/>
            <p:nvPr/>
          </p:nvSpPr>
          <p:spPr>
            <a:xfrm>
              <a:off x="6376644" y="-109630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gradFill>
                    <a:gsLst>
                      <a:gs pos="0">
                        <a:schemeClr val="accent3"/>
                      </a:gs>
                      <a:gs pos="64000">
                        <a:schemeClr val="accent1"/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>
                  <a:sym typeface="思源宋体 CN Heavy" panose="02020900000000000000" pitchFamily="18" charset="-122"/>
                </a:rPr>
                <a:t>商品代理</a:t>
              </a:r>
            </a:p>
          </p:txBody>
        </p:sp>
      </p:grpSp>
      <p:grpSp>
        <p:nvGrpSpPr>
          <p:cNvPr id="5241" name="组合 5240"/>
          <p:cNvGrpSpPr/>
          <p:nvPr/>
        </p:nvGrpSpPr>
        <p:grpSpPr>
          <a:xfrm>
            <a:off x="8449329" y="3209049"/>
            <a:ext cx="1747574" cy="401914"/>
            <a:chOff x="6281384" y="5877185"/>
            <a:chExt cx="1747574" cy="401914"/>
          </a:xfrm>
        </p:grpSpPr>
        <p:sp>
          <p:nvSpPr>
            <p:cNvPr id="5251" name="椭圆 5250"/>
            <p:cNvSpPr/>
            <p:nvPr/>
          </p:nvSpPr>
          <p:spPr>
            <a:xfrm>
              <a:off x="6281384" y="5877185"/>
              <a:ext cx="1747574" cy="30464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38000">
                  <a:schemeClr val="accent1">
                    <a:alpha val="80000"/>
                  </a:schemeClr>
                </a:gs>
                <a:gs pos="83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0">
              <a:gradFill flip="none" rotWithShape="1">
                <a:gsLst>
                  <a:gs pos="0">
                    <a:schemeClr val="accent1">
                      <a:lumMod val="21000"/>
                      <a:lumOff val="79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37160" rIns="274320" bIns="137160"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5252" name="椭圆 5251"/>
            <p:cNvSpPr/>
            <p:nvPr/>
          </p:nvSpPr>
          <p:spPr>
            <a:xfrm>
              <a:off x="6281384" y="5942969"/>
              <a:ext cx="1747574" cy="304645"/>
            </a:xfrm>
            <a:prstGeom prst="ellipse">
              <a:avLst/>
            </a:prstGeom>
            <a:noFill/>
            <a:ln w="0">
              <a:gradFill flip="none" rotWithShape="1">
                <a:gsLst>
                  <a:gs pos="39000">
                    <a:schemeClr val="accent1"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37160" rIns="274320" bIns="137160" rtlCol="0" anchor="ctr"/>
            <a:lstStyle/>
            <a:p>
              <a:pPr algn="ctr"/>
              <a:endParaRPr lang="zh-CN" altLang="en-US" sz="5400"/>
            </a:p>
          </p:txBody>
        </p:sp>
        <p:sp>
          <p:nvSpPr>
            <p:cNvPr id="5253" name="椭圆 5252"/>
            <p:cNvSpPr/>
            <p:nvPr/>
          </p:nvSpPr>
          <p:spPr>
            <a:xfrm>
              <a:off x="7123924" y="6216604"/>
              <a:ext cx="62495" cy="62495"/>
            </a:xfrm>
            <a:prstGeom prst="ellipse">
              <a:avLst/>
            </a:prstGeom>
            <a:gradFill>
              <a:gsLst>
                <a:gs pos="39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42" name="组合 5241"/>
          <p:cNvGrpSpPr/>
          <p:nvPr/>
        </p:nvGrpSpPr>
        <p:grpSpPr>
          <a:xfrm>
            <a:off x="8450892" y="2539363"/>
            <a:ext cx="1749858" cy="822476"/>
            <a:chOff x="495179" y="5190825"/>
            <a:chExt cx="1300725" cy="674639"/>
          </a:xfrm>
        </p:grpSpPr>
        <p:sp>
          <p:nvSpPr>
            <p:cNvPr id="5247" name="矩形 5246"/>
            <p:cNvSpPr/>
            <p:nvPr/>
          </p:nvSpPr>
          <p:spPr>
            <a:xfrm>
              <a:off x="495179" y="5237011"/>
              <a:ext cx="1300725" cy="614633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53000">
                  <a:schemeClr val="accent1">
                    <a:alpha val="10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5248" name="组合 5247"/>
            <p:cNvGrpSpPr/>
            <p:nvPr/>
          </p:nvGrpSpPr>
          <p:grpSpPr>
            <a:xfrm>
              <a:off x="495179" y="5190825"/>
              <a:ext cx="1299615" cy="674639"/>
              <a:chOff x="418431" y="3449581"/>
              <a:chExt cx="5104212" cy="1649285"/>
            </a:xfrm>
          </p:grpSpPr>
          <p:cxnSp>
            <p:nvCxnSpPr>
              <p:cNvPr id="5249" name="旁门左道出品"/>
              <p:cNvCxnSpPr/>
              <p:nvPr/>
            </p:nvCxnSpPr>
            <p:spPr>
              <a:xfrm>
                <a:off x="418431" y="3449581"/>
                <a:ext cx="0" cy="1649285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5250" name="旁门左道出品"/>
              <p:cNvCxnSpPr/>
              <p:nvPr/>
            </p:nvCxnSpPr>
            <p:spPr>
              <a:xfrm>
                <a:off x="5522643" y="3520998"/>
                <a:ext cx="0" cy="1577868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5260" name="组合 5259"/>
          <p:cNvGrpSpPr/>
          <p:nvPr/>
        </p:nvGrpSpPr>
        <p:grpSpPr>
          <a:xfrm>
            <a:off x="1899472" y="2945325"/>
            <a:ext cx="1415772" cy="461665"/>
            <a:chOff x="1899472" y="-1170269"/>
            <a:chExt cx="1415772" cy="461665"/>
          </a:xfrm>
        </p:grpSpPr>
        <p:sp>
          <p:nvSpPr>
            <p:cNvPr id="5185" name="文本框 5184"/>
            <p:cNvSpPr txBox="1"/>
            <p:nvPr/>
          </p:nvSpPr>
          <p:spPr>
            <a:xfrm>
              <a:off x="1899472" y="-117026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ln w="41275">
                    <a:solidFill>
                      <a:schemeClr val="bg1"/>
                    </a:solidFill>
                  </a:ln>
                  <a:blipFill>
                    <a:blip r:embed="rId11"/>
                    <a:stretch>
                      <a:fillRect t="-118939" b="-738379"/>
                    </a:stretch>
                  </a:blipFill>
                  <a:effectLst>
                    <a:outerShdw blurRad="139700" sx="102000" sy="102000" algn="ctr" rotWithShape="0">
                      <a:schemeClr val="accent1">
                        <a:lumMod val="75000"/>
                        <a:alpha val="28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>
                  <a:sym typeface="思源宋体 CN Heavy" panose="02020900000000000000" pitchFamily="18" charset="-122"/>
                </a:rPr>
                <a:t>跨境电商</a:t>
              </a:r>
            </a:p>
          </p:txBody>
        </p:sp>
        <p:sp>
          <p:nvSpPr>
            <p:cNvPr id="5254" name="文本框 5253"/>
            <p:cNvSpPr txBox="1"/>
            <p:nvPr/>
          </p:nvSpPr>
          <p:spPr>
            <a:xfrm>
              <a:off x="1899472" y="-117026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gradFill>
                    <a:gsLst>
                      <a:gs pos="0">
                        <a:schemeClr val="accent3"/>
                      </a:gs>
                      <a:gs pos="64000">
                        <a:schemeClr val="accent1"/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>
                  <a:sym typeface="思源宋体 CN Heavy" panose="02020900000000000000" pitchFamily="18" charset="-122"/>
                </a:rPr>
                <a:t>跨境电商</a:t>
              </a:r>
            </a:p>
          </p:txBody>
        </p:sp>
      </p:grpSp>
      <p:sp>
        <p:nvSpPr>
          <p:cNvPr id="5269" name="chat-bubbles-with-ellipsis_61559"/>
          <p:cNvSpPr/>
          <p:nvPr/>
        </p:nvSpPr>
        <p:spPr>
          <a:xfrm>
            <a:off x="4650409" y="2625965"/>
            <a:ext cx="457773" cy="381786"/>
          </a:xfrm>
          <a:custGeom>
            <a:avLst/>
            <a:gdLst>
              <a:gd name="connsiteX0" fmla="*/ 485230 w 574281"/>
              <a:gd name="connsiteY0" fmla="*/ 162077 h 438642"/>
              <a:gd name="connsiteX1" fmla="*/ 574281 w 574281"/>
              <a:gd name="connsiteY1" fmla="*/ 282448 h 438642"/>
              <a:gd name="connsiteX2" fmla="*/ 532628 w 574281"/>
              <a:gd name="connsiteY2" fmla="*/ 371292 h 438642"/>
              <a:gd name="connsiteX3" fmla="*/ 545555 w 574281"/>
              <a:gd name="connsiteY3" fmla="*/ 438642 h 438642"/>
              <a:gd name="connsiteX4" fmla="*/ 480921 w 574281"/>
              <a:gd name="connsiteY4" fmla="*/ 404251 h 438642"/>
              <a:gd name="connsiteX5" fmla="*/ 393306 w 574281"/>
              <a:gd name="connsiteY5" fmla="*/ 421446 h 438642"/>
              <a:gd name="connsiteX6" fmla="*/ 266910 w 574281"/>
              <a:gd name="connsiteY6" fmla="*/ 382756 h 438642"/>
              <a:gd name="connsiteX7" fmla="*/ 312872 w 574281"/>
              <a:gd name="connsiteY7" fmla="*/ 377024 h 438642"/>
              <a:gd name="connsiteX8" fmla="*/ 393306 w 574281"/>
              <a:gd name="connsiteY8" fmla="*/ 392787 h 438642"/>
              <a:gd name="connsiteX9" fmla="*/ 505338 w 574281"/>
              <a:gd name="connsiteY9" fmla="*/ 358395 h 438642"/>
              <a:gd name="connsiteX10" fmla="*/ 546991 w 574281"/>
              <a:gd name="connsiteY10" fmla="*/ 282448 h 438642"/>
              <a:gd name="connsiteX11" fmla="*/ 505338 w 574281"/>
              <a:gd name="connsiteY11" fmla="*/ 206500 h 438642"/>
              <a:gd name="connsiteX12" fmla="*/ 489539 w 574281"/>
              <a:gd name="connsiteY12" fmla="*/ 196469 h 438642"/>
              <a:gd name="connsiteX13" fmla="*/ 485230 w 574281"/>
              <a:gd name="connsiteY13" fmla="*/ 162077 h 438642"/>
              <a:gd name="connsiteX14" fmla="*/ 318752 w 574281"/>
              <a:gd name="connsiteY14" fmla="*/ 156329 h 438642"/>
              <a:gd name="connsiteX15" fmla="*/ 344616 w 574281"/>
              <a:gd name="connsiteY15" fmla="*/ 182078 h 438642"/>
              <a:gd name="connsiteX16" fmla="*/ 318752 w 574281"/>
              <a:gd name="connsiteY16" fmla="*/ 207827 h 438642"/>
              <a:gd name="connsiteX17" fmla="*/ 292888 w 574281"/>
              <a:gd name="connsiteY17" fmla="*/ 182078 h 438642"/>
              <a:gd name="connsiteX18" fmla="*/ 318752 w 574281"/>
              <a:gd name="connsiteY18" fmla="*/ 156329 h 438642"/>
              <a:gd name="connsiteX19" fmla="*/ 235414 w 574281"/>
              <a:gd name="connsiteY19" fmla="*/ 156329 h 438642"/>
              <a:gd name="connsiteX20" fmla="*/ 261163 w 574281"/>
              <a:gd name="connsiteY20" fmla="*/ 182078 h 438642"/>
              <a:gd name="connsiteX21" fmla="*/ 235414 w 574281"/>
              <a:gd name="connsiteY21" fmla="*/ 207827 h 438642"/>
              <a:gd name="connsiteX22" fmla="*/ 209665 w 574281"/>
              <a:gd name="connsiteY22" fmla="*/ 182078 h 438642"/>
              <a:gd name="connsiteX23" fmla="*/ 235414 w 574281"/>
              <a:gd name="connsiteY23" fmla="*/ 156329 h 438642"/>
              <a:gd name="connsiteX24" fmla="*/ 152077 w 574281"/>
              <a:gd name="connsiteY24" fmla="*/ 156329 h 438642"/>
              <a:gd name="connsiteX25" fmla="*/ 177941 w 574281"/>
              <a:gd name="connsiteY25" fmla="*/ 182078 h 438642"/>
              <a:gd name="connsiteX26" fmla="*/ 152077 w 574281"/>
              <a:gd name="connsiteY26" fmla="*/ 207827 h 438642"/>
              <a:gd name="connsiteX27" fmla="*/ 126213 w 574281"/>
              <a:gd name="connsiteY27" fmla="*/ 182078 h 438642"/>
              <a:gd name="connsiteX28" fmla="*/ 152077 w 574281"/>
              <a:gd name="connsiteY28" fmla="*/ 156329 h 438642"/>
              <a:gd name="connsiteX29" fmla="*/ 235414 w 574281"/>
              <a:gd name="connsiteY29" fmla="*/ 37263 h 438642"/>
              <a:gd name="connsiteX30" fmla="*/ 88998 w 574281"/>
              <a:gd name="connsiteY30" fmla="*/ 84560 h 438642"/>
              <a:gd name="connsiteX31" fmla="*/ 34451 w 574281"/>
              <a:gd name="connsiteY31" fmla="*/ 182019 h 438642"/>
              <a:gd name="connsiteX32" fmla="*/ 88998 w 574281"/>
              <a:gd name="connsiteY32" fmla="*/ 280911 h 438642"/>
              <a:gd name="connsiteX33" fmla="*/ 212447 w 574281"/>
              <a:gd name="connsiteY33" fmla="*/ 325341 h 438642"/>
              <a:gd name="connsiteX34" fmla="*/ 235414 w 574281"/>
              <a:gd name="connsiteY34" fmla="*/ 326774 h 438642"/>
              <a:gd name="connsiteX35" fmla="*/ 248333 w 574281"/>
              <a:gd name="connsiteY35" fmla="*/ 325341 h 438642"/>
              <a:gd name="connsiteX36" fmla="*/ 381830 w 574281"/>
              <a:gd name="connsiteY36" fmla="*/ 279478 h 438642"/>
              <a:gd name="connsiteX37" fmla="*/ 436377 w 574281"/>
              <a:gd name="connsiteY37" fmla="*/ 182019 h 438642"/>
              <a:gd name="connsiteX38" fmla="*/ 433506 w 574281"/>
              <a:gd name="connsiteY38" fmla="*/ 161954 h 438642"/>
              <a:gd name="connsiteX39" fmla="*/ 422023 w 574281"/>
              <a:gd name="connsiteY39" fmla="*/ 128989 h 438642"/>
              <a:gd name="connsiteX40" fmla="*/ 381830 w 574281"/>
              <a:gd name="connsiteY40" fmla="*/ 84560 h 438642"/>
              <a:gd name="connsiteX41" fmla="*/ 235414 w 574281"/>
              <a:gd name="connsiteY41" fmla="*/ 37263 h 438642"/>
              <a:gd name="connsiteX42" fmla="*/ 235414 w 574281"/>
              <a:gd name="connsiteY42" fmla="*/ 0 h 438642"/>
              <a:gd name="connsiteX43" fmla="*/ 466522 w 574281"/>
              <a:gd name="connsiteY43" fmla="*/ 143322 h 438642"/>
              <a:gd name="connsiteX44" fmla="*/ 470828 w 574281"/>
              <a:gd name="connsiteY44" fmla="*/ 177719 h 438642"/>
              <a:gd name="connsiteX45" fmla="*/ 470828 w 574281"/>
              <a:gd name="connsiteY45" fmla="*/ 182019 h 438642"/>
              <a:gd name="connsiteX46" fmla="*/ 294268 w 574281"/>
              <a:gd name="connsiteY46" fmla="*/ 358305 h 438642"/>
              <a:gd name="connsiteX47" fmla="*/ 248333 w 574281"/>
              <a:gd name="connsiteY47" fmla="*/ 362605 h 438642"/>
              <a:gd name="connsiteX48" fmla="*/ 235414 w 574281"/>
              <a:gd name="connsiteY48" fmla="*/ 364038 h 438642"/>
              <a:gd name="connsiteX49" fmla="*/ 122013 w 574281"/>
              <a:gd name="connsiteY49" fmla="*/ 341106 h 438642"/>
              <a:gd name="connsiteX50" fmla="*/ 35886 w 574281"/>
              <a:gd name="connsiteY50" fmla="*/ 385536 h 438642"/>
              <a:gd name="connsiteX51" fmla="*/ 53112 w 574281"/>
              <a:gd name="connsiteY51" fmla="*/ 298110 h 438642"/>
              <a:gd name="connsiteX52" fmla="*/ 0 w 574281"/>
              <a:gd name="connsiteY52" fmla="*/ 182019 h 438642"/>
              <a:gd name="connsiteX53" fmla="*/ 235414 w 574281"/>
              <a:gd name="connsiteY53" fmla="*/ 0 h 43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74281" h="438642">
                <a:moveTo>
                  <a:pt x="485230" y="162077"/>
                </a:moveTo>
                <a:cubicBezTo>
                  <a:pt x="538373" y="186438"/>
                  <a:pt x="574281" y="230860"/>
                  <a:pt x="574281" y="282448"/>
                </a:cubicBezTo>
                <a:cubicBezTo>
                  <a:pt x="574281" y="315406"/>
                  <a:pt x="558482" y="346932"/>
                  <a:pt x="532628" y="371292"/>
                </a:cubicBezTo>
                <a:lnTo>
                  <a:pt x="545555" y="438642"/>
                </a:lnTo>
                <a:lnTo>
                  <a:pt x="480921" y="404251"/>
                </a:lnTo>
                <a:cubicBezTo>
                  <a:pt x="455067" y="415715"/>
                  <a:pt x="424905" y="421446"/>
                  <a:pt x="393306" y="421446"/>
                </a:cubicBezTo>
                <a:cubicBezTo>
                  <a:pt x="344471" y="421446"/>
                  <a:pt x="299945" y="407117"/>
                  <a:pt x="266910" y="382756"/>
                </a:cubicBezTo>
                <a:cubicBezTo>
                  <a:pt x="282710" y="381323"/>
                  <a:pt x="298509" y="379890"/>
                  <a:pt x="312872" y="377024"/>
                </a:cubicBezTo>
                <a:cubicBezTo>
                  <a:pt x="337289" y="387055"/>
                  <a:pt x="364579" y="392787"/>
                  <a:pt x="393306" y="392787"/>
                </a:cubicBezTo>
                <a:cubicBezTo>
                  <a:pt x="436395" y="392787"/>
                  <a:pt x="475175" y="379890"/>
                  <a:pt x="505338" y="358395"/>
                </a:cubicBezTo>
                <a:cubicBezTo>
                  <a:pt x="532628" y="336901"/>
                  <a:pt x="546991" y="309674"/>
                  <a:pt x="546991" y="282448"/>
                </a:cubicBezTo>
                <a:cubicBezTo>
                  <a:pt x="546991" y="255221"/>
                  <a:pt x="532628" y="227994"/>
                  <a:pt x="505338" y="206500"/>
                </a:cubicBezTo>
                <a:cubicBezTo>
                  <a:pt x="501029" y="203634"/>
                  <a:pt x="495284" y="199335"/>
                  <a:pt x="489539" y="196469"/>
                </a:cubicBezTo>
                <a:cubicBezTo>
                  <a:pt x="489539" y="185005"/>
                  <a:pt x="488102" y="173541"/>
                  <a:pt x="485230" y="162077"/>
                </a:cubicBezTo>
                <a:close/>
                <a:moveTo>
                  <a:pt x="318752" y="156329"/>
                </a:moveTo>
                <a:cubicBezTo>
                  <a:pt x="333036" y="156329"/>
                  <a:pt x="344616" y="167857"/>
                  <a:pt x="344616" y="182078"/>
                </a:cubicBezTo>
                <a:cubicBezTo>
                  <a:pt x="344616" y="196299"/>
                  <a:pt x="333036" y="207827"/>
                  <a:pt x="318752" y="207827"/>
                </a:cubicBezTo>
                <a:cubicBezTo>
                  <a:pt x="304468" y="207827"/>
                  <a:pt x="292888" y="196299"/>
                  <a:pt x="292888" y="182078"/>
                </a:cubicBezTo>
                <a:cubicBezTo>
                  <a:pt x="292888" y="167857"/>
                  <a:pt x="304468" y="156329"/>
                  <a:pt x="318752" y="156329"/>
                </a:cubicBezTo>
                <a:close/>
                <a:moveTo>
                  <a:pt x="235414" y="156329"/>
                </a:moveTo>
                <a:cubicBezTo>
                  <a:pt x="249635" y="156329"/>
                  <a:pt x="261163" y="167857"/>
                  <a:pt x="261163" y="182078"/>
                </a:cubicBezTo>
                <a:cubicBezTo>
                  <a:pt x="261163" y="196299"/>
                  <a:pt x="249635" y="207827"/>
                  <a:pt x="235414" y="207827"/>
                </a:cubicBezTo>
                <a:cubicBezTo>
                  <a:pt x="221193" y="207827"/>
                  <a:pt x="209665" y="196299"/>
                  <a:pt x="209665" y="182078"/>
                </a:cubicBezTo>
                <a:cubicBezTo>
                  <a:pt x="209665" y="167857"/>
                  <a:pt x="221193" y="156329"/>
                  <a:pt x="235414" y="156329"/>
                </a:cubicBezTo>
                <a:close/>
                <a:moveTo>
                  <a:pt x="152077" y="156329"/>
                </a:moveTo>
                <a:cubicBezTo>
                  <a:pt x="166361" y="156329"/>
                  <a:pt x="177941" y="167857"/>
                  <a:pt x="177941" y="182078"/>
                </a:cubicBezTo>
                <a:cubicBezTo>
                  <a:pt x="177941" y="196299"/>
                  <a:pt x="166361" y="207827"/>
                  <a:pt x="152077" y="207827"/>
                </a:cubicBezTo>
                <a:cubicBezTo>
                  <a:pt x="137793" y="207827"/>
                  <a:pt x="126213" y="196299"/>
                  <a:pt x="126213" y="182078"/>
                </a:cubicBezTo>
                <a:cubicBezTo>
                  <a:pt x="126213" y="167857"/>
                  <a:pt x="137793" y="156329"/>
                  <a:pt x="152077" y="156329"/>
                </a:cubicBezTo>
                <a:close/>
                <a:moveTo>
                  <a:pt x="235414" y="37263"/>
                </a:moveTo>
                <a:cubicBezTo>
                  <a:pt x="179431" y="37263"/>
                  <a:pt x="127755" y="54462"/>
                  <a:pt x="88998" y="84560"/>
                </a:cubicBezTo>
                <a:cubicBezTo>
                  <a:pt x="54547" y="110358"/>
                  <a:pt x="34451" y="146188"/>
                  <a:pt x="34451" y="182019"/>
                </a:cubicBezTo>
                <a:cubicBezTo>
                  <a:pt x="34451" y="217850"/>
                  <a:pt x="54547" y="253680"/>
                  <a:pt x="88998" y="280911"/>
                </a:cubicBezTo>
                <a:cubicBezTo>
                  <a:pt x="122013" y="305276"/>
                  <a:pt x="165077" y="321041"/>
                  <a:pt x="212447" y="325341"/>
                </a:cubicBezTo>
                <a:cubicBezTo>
                  <a:pt x="219624" y="325341"/>
                  <a:pt x="228237" y="326774"/>
                  <a:pt x="235414" y="326774"/>
                </a:cubicBezTo>
                <a:cubicBezTo>
                  <a:pt x="239720" y="326774"/>
                  <a:pt x="244027" y="326774"/>
                  <a:pt x="248333" y="325341"/>
                </a:cubicBezTo>
                <a:cubicBezTo>
                  <a:pt x="298574" y="323908"/>
                  <a:pt x="345944" y="308142"/>
                  <a:pt x="381830" y="279478"/>
                </a:cubicBezTo>
                <a:cubicBezTo>
                  <a:pt x="416281" y="253680"/>
                  <a:pt x="436377" y="217850"/>
                  <a:pt x="436377" y="182019"/>
                </a:cubicBezTo>
                <a:cubicBezTo>
                  <a:pt x="436377" y="174853"/>
                  <a:pt x="434942" y="169120"/>
                  <a:pt x="433506" y="161954"/>
                </a:cubicBezTo>
                <a:cubicBezTo>
                  <a:pt x="432071" y="150488"/>
                  <a:pt x="427765" y="139022"/>
                  <a:pt x="422023" y="128989"/>
                </a:cubicBezTo>
                <a:cubicBezTo>
                  <a:pt x="411975" y="113224"/>
                  <a:pt x="399056" y="97459"/>
                  <a:pt x="381830" y="84560"/>
                </a:cubicBezTo>
                <a:cubicBezTo>
                  <a:pt x="343073" y="54462"/>
                  <a:pt x="291397" y="37263"/>
                  <a:pt x="235414" y="37263"/>
                </a:cubicBezTo>
                <a:close/>
                <a:moveTo>
                  <a:pt x="235414" y="0"/>
                </a:moveTo>
                <a:cubicBezTo>
                  <a:pt x="348815" y="0"/>
                  <a:pt x="443555" y="61628"/>
                  <a:pt x="466522" y="143322"/>
                </a:cubicBezTo>
                <a:cubicBezTo>
                  <a:pt x="469393" y="154787"/>
                  <a:pt x="470828" y="166254"/>
                  <a:pt x="470828" y="177719"/>
                </a:cubicBezTo>
                <a:cubicBezTo>
                  <a:pt x="470828" y="179153"/>
                  <a:pt x="470828" y="180586"/>
                  <a:pt x="470828" y="182019"/>
                </a:cubicBezTo>
                <a:cubicBezTo>
                  <a:pt x="470828" y="266579"/>
                  <a:pt x="396185" y="338240"/>
                  <a:pt x="294268" y="358305"/>
                </a:cubicBezTo>
                <a:cubicBezTo>
                  <a:pt x="279913" y="361172"/>
                  <a:pt x="264123" y="362605"/>
                  <a:pt x="248333" y="362605"/>
                </a:cubicBezTo>
                <a:cubicBezTo>
                  <a:pt x="244027" y="364038"/>
                  <a:pt x="239720" y="364038"/>
                  <a:pt x="235414" y="364038"/>
                </a:cubicBezTo>
                <a:cubicBezTo>
                  <a:pt x="195221" y="364038"/>
                  <a:pt x="156464" y="355439"/>
                  <a:pt x="122013" y="341106"/>
                </a:cubicBezTo>
                <a:lnTo>
                  <a:pt x="35886" y="385536"/>
                </a:lnTo>
                <a:lnTo>
                  <a:pt x="53112" y="298110"/>
                </a:lnTo>
                <a:cubicBezTo>
                  <a:pt x="20096" y="266579"/>
                  <a:pt x="0" y="226449"/>
                  <a:pt x="0" y="182019"/>
                </a:cubicBezTo>
                <a:cubicBezTo>
                  <a:pt x="0" y="81693"/>
                  <a:pt x="106223" y="0"/>
                  <a:pt x="235414" y="0"/>
                </a:cubicBezTo>
                <a:close/>
              </a:path>
            </a:pathLst>
          </a:custGeom>
          <a:gradFill>
            <a:gsLst>
              <a:gs pos="22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13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67" name="组合 5266"/>
          <p:cNvGrpSpPr/>
          <p:nvPr/>
        </p:nvGrpSpPr>
        <p:grpSpPr>
          <a:xfrm>
            <a:off x="4138057" y="2935290"/>
            <a:ext cx="1415772" cy="462317"/>
            <a:chOff x="4138057" y="-870248"/>
            <a:chExt cx="1415773" cy="461665"/>
          </a:xfrm>
        </p:grpSpPr>
        <p:sp>
          <p:nvSpPr>
            <p:cNvPr id="5264" name="文本框 5263"/>
            <p:cNvSpPr txBox="1"/>
            <p:nvPr/>
          </p:nvSpPr>
          <p:spPr>
            <a:xfrm>
              <a:off x="4138057" y="-870248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ln w="41275">
                    <a:solidFill>
                      <a:schemeClr val="bg1"/>
                    </a:solidFill>
                  </a:ln>
                  <a:blipFill>
                    <a:blip r:embed="rId11"/>
                    <a:stretch>
                      <a:fillRect t="-118939" b="-738379"/>
                    </a:stretch>
                  </a:blipFill>
                  <a:effectLst>
                    <a:outerShdw blurRad="139700" sx="102000" sy="102000" algn="ctr" rotWithShape="0">
                      <a:schemeClr val="accent1">
                        <a:lumMod val="75000"/>
                        <a:alpha val="28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>
                  <a:sym typeface="思源宋体 CN Heavy" panose="02020900000000000000" pitchFamily="18" charset="-122"/>
                </a:rPr>
                <a:t>贸易咨询</a:t>
              </a:r>
            </a:p>
          </p:txBody>
        </p:sp>
        <p:sp>
          <p:nvSpPr>
            <p:cNvPr id="5266" name="文本框 5265"/>
            <p:cNvSpPr txBox="1"/>
            <p:nvPr/>
          </p:nvSpPr>
          <p:spPr>
            <a:xfrm>
              <a:off x="4138057" y="-870248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gradFill>
                    <a:gsLst>
                      <a:gs pos="0">
                        <a:schemeClr val="accent3"/>
                      </a:gs>
                      <a:gs pos="64000">
                        <a:schemeClr val="accent1"/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>
                  <a:sym typeface="思源宋体 CN Heavy" panose="02020900000000000000" pitchFamily="18" charset="-122"/>
                </a:rPr>
                <a:t>贸易咨询</a:t>
              </a:r>
            </a:p>
          </p:txBody>
        </p:sp>
      </p:grpSp>
      <p:sp>
        <p:nvSpPr>
          <p:cNvPr id="5282" name="iconfont-11432-4397459"/>
          <p:cNvSpPr/>
          <p:nvPr/>
        </p:nvSpPr>
        <p:spPr>
          <a:xfrm>
            <a:off x="6871569" y="2625965"/>
            <a:ext cx="425923" cy="429656"/>
          </a:xfrm>
          <a:custGeom>
            <a:avLst/>
            <a:gdLst>
              <a:gd name="connsiteX0" fmla="*/ 271420 w 514044"/>
              <a:gd name="connsiteY0" fmla="*/ 438645 h 534328"/>
              <a:gd name="connsiteX1" fmla="*/ 490240 w 514044"/>
              <a:gd name="connsiteY1" fmla="*/ 438645 h 534328"/>
              <a:gd name="connsiteX2" fmla="*/ 491431 w 514044"/>
              <a:gd name="connsiteY2" fmla="*/ 438645 h 534328"/>
              <a:gd name="connsiteX3" fmla="*/ 492003 w 514044"/>
              <a:gd name="connsiteY3" fmla="*/ 438693 h 534328"/>
              <a:gd name="connsiteX4" fmla="*/ 492574 w 514044"/>
              <a:gd name="connsiteY4" fmla="*/ 438740 h 534328"/>
              <a:gd name="connsiteX5" fmla="*/ 493289 w 514044"/>
              <a:gd name="connsiteY5" fmla="*/ 438836 h 534328"/>
              <a:gd name="connsiteX6" fmla="*/ 493717 w 514044"/>
              <a:gd name="connsiteY6" fmla="*/ 438883 h 534328"/>
              <a:gd name="connsiteX7" fmla="*/ 494479 w 514044"/>
              <a:gd name="connsiteY7" fmla="*/ 439026 h 534328"/>
              <a:gd name="connsiteX8" fmla="*/ 494860 w 514044"/>
              <a:gd name="connsiteY8" fmla="*/ 439074 h 534328"/>
              <a:gd name="connsiteX9" fmla="*/ 495623 w 514044"/>
              <a:gd name="connsiteY9" fmla="*/ 439264 h 534328"/>
              <a:gd name="connsiteX10" fmla="*/ 496004 w 514044"/>
              <a:gd name="connsiteY10" fmla="*/ 439359 h 534328"/>
              <a:gd name="connsiteX11" fmla="*/ 496718 w 514044"/>
              <a:gd name="connsiteY11" fmla="*/ 439550 h 534328"/>
              <a:gd name="connsiteX12" fmla="*/ 497147 w 514044"/>
              <a:gd name="connsiteY12" fmla="*/ 439645 h 534328"/>
              <a:gd name="connsiteX13" fmla="*/ 497814 w 514044"/>
              <a:gd name="connsiteY13" fmla="*/ 439883 h 534328"/>
              <a:gd name="connsiteX14" fmla="*/ 498242 w 514044"/>
              <a:gd name="connsiteY14" fmla="*/ 440026 h 534328"/>
              <a:gd name="connsiteX15" fmla="*/ 498862 w 514044"/>
              <a:gd name="connsiteY15" fmla="*/ 440216 h 534328"/>
              <a:gd name="connsiteX16" fmla="*/ 499385 w 514044"/>
              <a:gd name="connsiteY16" fmla="*/ 440455 h 534328"/>
              <a:gd name="connsiteX17" fmla="*/ 499862 w 514044"/>
              <a:gd name="connsiteY17" fmla="*/ 440645 h 534328"/>
              <a:gd name="connsiteX18" fmla="*/ 500481 w 514044"/>
              <a:gd name="connsiteY18" fmla="*/ 440931 h 534328"/>
              <a:gd name="connsiteX19" fmla="*/ 500910 w 514044"/>
              <a:gd name="connsiteY19" fmla="*/ 441121 h 534328"/>
              <a:gd name="connsiteX20" fmla="*/ 501481 w 514044"/>
              <a:gd name="connsiteY20" fmla="*/ 441454 h 534328"/>
              <a:gd name="connsiteX21" fmla="*/ 501862 w 514044"/>
              <a:gd name="connsiteY21" fmla="*/ 441645 h 534328"/>
              <a:gd name="connsiteX22" fmla="*/ 502529 w 514044"/>
              <a:gd name="connsiteY22" fmla="*/ 442026 h 534328"/>
              <a:gd name="connsiteX23" fmla="*/ 502863 w 514044"/>
              <a:gd name="connsiteY23" fmla="*/ 442264 h 534328"/>
              <a:gd name="connsiteX24" fmla="*/ 503482 w 514044"/>
              <a:gd name="connsiteY24" fmla="*/ 442645 h 534328"/>
              <a:gd name="connsiteX25" fmla="*/ 503815 w 514044"/>
              <a:gd name="connsiteY25" fmla="*/ 442883 h 534328"/>
              <a:gd name="connsiteX26" fmla="*/ 504434 w 514044"/>
              <a:gd name="connsiteY26" fmla="*/ 443311 h 534328"/>
              <a:gd name="connsiteX27" fmla="*/ 504768 w 514044"/>
              <a:gd name="connsiteY27" fmla="*/ 443597 h 534328"/>
              <a:gd name="connsiteX28" fmla="*/ 505339 w 514044"/>
              <a:gd name="connsiteY28" fmla="*/ 444026 h 534328"/>
              <a:gd name="connsiteX29" fmla="*/ 505816 w 514044"/>
              <a:gd name="connsiteY29" fmla="*/ 444454 h 534328"/>
              <a:gd name="connsiteX30" fmla="*/ 506197 w 514044"/>
              <a:gd name="connsiteY30" fmla="*/ 444787 h 534328"/>
              <a:gd name="connsiteX31" fmla="*/ 507864 w 514044"/>
              <a:gd name="connsiteY31" fmla="*/ 446454 h 534328"/>
              <a:gd name="connsiteX32" fmla="*/ 508245 w 514044"/>
              <a:gd name="connsiteY32" fmla="*/ 446882 h 534328"/>
              <a:gd name="connsiteX33" fmla="*/ 508626 w 514044"/>
              <a:gd name="connsiteY33" fmla="*/ 447359 h 534328"/>
              <a:gd name="connsiteX34" fmla="*/ 509055 w 514044"/>
              <a:gd name="connsiteY34" fmla="*/ 447882 h 534328"/>
              <a:gd name="connsiteX35" fmla="*/ 509341 w 514044"/>
              <a:gd name="connsiteY35" fmla="*/ 448263 h 534328"/>
              <a:gd name="connsiteX36" fmla="*/ 509769 w 514044"/>
              <a:gd name="connsiteY36" fmla="*/ 448835 h 534328"/>
              <a:gd name="connsiteX37" fmla="*/ 510007 w 514044"/>
              <a:gd name="connsiteY37" fmla="*/ 449168 h 534328"/>
              <a:gd name="connsiteX38" fmla="*/ 510436 w 514044"/>
              <a:gd name="connsiteY38" fmla="*/ 449834 h 534328"/>
              <a:gd name="connsiteX39" fmla="*/ 510627 w 514044"/>
              <a:gd name="connsiteY39" fmla="*/ 450168 h 534328"/>
              <a:gd name="connsiteX40" fmla="*/ 511008 w 514044"/>
              <a:gd name="connsiteY40" fmla="*/ 450787 h 534328"/>
              <a:gd name="connsiteX41" fmla="*/ 511198 w 514044"/>
              <a:gd name="connsiteY41" fmla="*/ 451168 h 534328"/>
              <a:gd name="connsiteX42" fmla="*/ 511532 w 514044"/>
              <a:gd name="connsiteY42" fmla="*/ 451787 h 534328"/>
              <a:gd name="connsiteX43" fmla="*/ 511770 w 514044"/>
              <a:gd name="connsiteY43" fmla="*/ 452215 h 534328"/>
              <a:gd name="connsiteX44" fmla="*/ 512008 w 514044"/>
              <a:gd name="connsiteY44" fmla="*/ 452786 h 534328"/>
              <a:gd name="connsiteX45" fmla="*/ 512246 w 514044"/>
              <a:gd name="connsiteY45" fmla="*/ 453310 h 534328"/>
              <a:gd name="connsiteX46" fmla="*/ 512437 w 514044"/>
              <a:gd name="connsiteY46" fmla="*/ 453834 h 534328"/>
              <a:gd name="connsiteX47" fmla="*/ 512675 w 514044"/>
              <a:gd name="connsiteY47" fmla="*/ 454405 h 534328"/>
              <a:gd name="connsiteX48" fmla="*/ 512818 w 514044"/>
              <a:gd name="connsiteY48" fmla="*/ 454881 h 534328"/>
              <a:gd name="connsiteX49" fmla="*/ 513008 w 514044"/>
              <a:gd name="connsiteY49" fmla="*/ 455548 h 534328"/>
              <a:gd name="connsiteX50" fmla="*/ 513151 w 514044"/>
              <a:gd name="connsiteY50" fmla="*/ 455929 h 534328"/>
              <a:gd name="connsiteX51" fmla="*/ 513342 w 514044"/>
              <a:gd name="connsiteY51" fmla="*/ 456643 h 534328"/>
              <a:gd name="connsiteX52" fmla="*/ 513437 w 514044"/>
              <a:gd name="connsiteY52" fmla="*/ 457024 h 534328"/>
              <a:gd name="connsiteX53" fmla="*/ 513580 w 514044"/>
              <a:gd name="connsiteY53" fmla="*/ 457786 h 534328"/>
              <a:gd name="connsiteX54" fmla="*/ 513675 w 514044"/>
              <a:gd name="connsiteY54" fmla="*/ 458167 h 534328"/>
              <a:gd name="connsiteX55" fmla="*/ 513770 w 514044"/>
              <a:gd name="connsiteY55" fmla="*/ 458929 h 534328"/>
              <a:gd name="connsiteX56" fmla="*/ 513866 w 514044"/>
              <a:gd name="connsiteY56" fmla="*/ 459405 h 534328"/>
              <a:gd name="connsiteX57" fmla="*/ 513913 w 514044"/>
              <a:gd name="connsiteY57" fmla="*/ 460071 h 534328"/>
              <a:gd name="connsiteX58" fmla="*/ 513961 w 514044"/>
              <a:gd name="connsiteY58" fmla="*/ 460690 h 534328"/>
              <a:gd name="connsiteX59" fmla="*/ 514008 w 514044"/>
              <a:gd name="connsiteY59" fmla="*/ 461214 h 534328"/>
              <a:gd name="connsiteX60" fmla="*/ 514008 w 514044"/>
              <a:gd name="connsiteY60" fmla="*/ 462404 h 534328"/>
              <a:gd name="connsiteX61" fmla="*/ 514008 w 514044"/>
              <a:gd name="connsiteY61" fmla="*/ 463595 h 534328"/>
              <a:gd name="connsiteX62" fmla="*/ 513961 w 514044"/>
              <a:gd name="connsiteY62" fmla="*/ 464166 h 534328"/>
              <a:gd name="connsiteX63" fmla="*/ 513913 w 514044"/>
              <a:gd name="connsiteY63" fmla="*/ 464785 h 534328"/>
              <a:gd name="connsiteX64" fmla="*/ 513818 w 514044"/>
              <a:gd name="connsiteY64" fmla="*/ 465452 h 534328"/>
              <a:gd name="connsiteX65" fmla="*/ 513770 w 514044"/>
              <a:gd name="connsiteY65" fmla="*/ 465928 h 534328"/>
              <a:gd name="connsiteX66" fmla="*/ 513675 w 514044"/>
              <a:gd name="connsiteY66" fmla="*/ 466642 h 534328"/>
              <a:gd name="connsiteX67" fmla="*/ 513580 w 514044"/>
              <a:gd name="connsiteY67" fmla="*/ 467071 h 534328"/>
              <a:gd name="connsiteX68" fmla="*/ 513437 w 514044"/>
              <a:gd name="connsiteY68" fmla="*/ 467785 h 534328"/>
              <a:gd name="connsiteX69" fmla="*/ 513342 w 514044"/>
              <a:gd name="connsiteY69" fmla="*/ 468166 h 534328"/>
              <a:gd name="connsiteX70" fmla="*/ 513151 w 514044"/>
              <a:gd name="connsiteY70" fmla="*/ 468928 h 534328"/>
              <a:gd name="connsiteX71" fmla="*/ 513008 w 514044"/>
              <a:gd name="connsiteY71" fmla="*/ 469308 h 534328"/>
              <a:gd name="connsiteX72" fmla="*/ 512818 w 514044"/>
              <a:gd name="connsiteY72" fmla="*/ 469975 h 534328"/>
              <a:gd name="connsiteX73" fmla="*/ 512627 w 514044"/>
              <a:gd name="connsiteY73" fmla="*/ 470451 h 534328"/>
              <a:gd name="connsiteX74" fmla="*/ 512437 w 514044"/>
              <a:gd name="connsiteY74" fmla="*/ 471023 h 534328"/>
              <a:gd name="connsiteX75" fmla="*/ 512246 w 514044"/>
              <a:gd name="connsiteY75" fmla="*/ 471546 h 534328"/>
              <a:gd name="connsiteX76" fmla="*/ 512008 w 514044"/>
              <a:gd name="connsiteY76" fmla="*/ 472070 h 534328"/>
              <a:gd name="connsiteX77" fmla="*/ 511722 w 514044"/>
              <a:gd name="connsiteY77" fmla="*/ 472641 h 534328"/>
              <a:gd name="connsiteX78" fmla="*/ 511532 w 514044"/>
              <a:gd name="connsiteY78" fmla="*/ 473070 h 534328"/>
              <a:gd name="connsiteX79" fmla="*/ 511198 w 514044"/>
              <a:gd name="connsiteY79" fmla="*/ 473689 h 534328"/>
              <a:gd name="connsiteX80" fmla="*/ 511008 w 514044"/>
              <a:gd name="connsiteY80" fmla="*/ 474070 h 534328"/>
              <a:gd name="connsiteX81" fmla="*/ 510627 w 514044"/>
              <a:gd name="connsiteY81" fmla="*/ 474689 h 534328"/>
              <a:gd name="connsiteX82" fmla="*/ 510436 w 514044"/>
              <a:gd name="connsiteY82" fmla="*/ 475022 h 534328"/>
              <a:gd name="connsiteX83" fmla="*/ 510007 w 514044"/>
              <a:gd name="connsiteY83" fmla="*/ 475689 h 534328"/>
              <a:gd name="connsiteX84" fmla="*/ 509769 w 514044"/>
              <a:gd name="connsiteY84" fmla="*/ 476022 h 534328"/>
              <a:gd name="connsiteX85" fmla="*/ 509341 w 514044"/>
              <a:gd name="connsiteY85" fmla="*/ 476593 h 534328"/>
              <a:gd name="connsiteX86" fmla="*/ 509055 w 514044"/>
              <a:gd name="connsiteY86" fmla="*/ 476974 h 534328"/>
              <a:gd name="connsiteX87" fmla="*/ 508626 w 514044"/>
              <a:gd name="connsiteY87" fmla="*/ 477498 h 534328"/>
              <a:gd name="connsiteX88" fmla="*/ 508245 w 514044"/>
              <a:gd name="connsiteY88" fmla="*/ 477974 h 534328"/>
              <a:gd name="connsiteX89" fmla="*/ 507864 w 514044"/>
              <a:gd name="connsiteY89" fmla="*/ 478403 h 534328"/>
              <a:gd name="connsiteX90" fmla="*/ 507054 w 514044"/>
              <a:gd name="connsiteY90" fmla="*/ 479260 h 534328"/>
              <a:gd name="connsiteX91" fmla="*/ 459899 w 514044"/>
              <a:gd name="connsiteY91" fmla="*/ 526397 h 534328"/>
              <a:gd name="connsiteX92" fmla="*/ 426223 w 514044"/>
              <a:gd name="connsiteY92" fmla="*/ 526397 h 534328"/>
              <a:gd name="connsiteX93" fmla="*/ 426223 w 514044"/>
              <a:gd name="connsiteY93" fmla="*/ 492734 h 534328"/>
              <a:gd name="connsiteX94" fmla="*/ 432749 w 514044"/>
              <a:gd name="connsiteY94" fmla="*/ 486259 h 534328"/>
              <a:gd name="connsiteX95" fmla="*/ 271420 w 514044"/>
              <a:gd name="connsiteY95" fmla="*/ 486259 h 534328"/>
              <a:gd name="connsiteX96" fmla="*/ 247604 w 514044"/>
              <a:gd name="connsiteY96" fmla="*/ 462452 h 534328"/>
              <a:gd name="connsiteX97" fmla="*/ 271420 w 514044"/>
              <a:gd name="connsiteY97" fmla="*/ 438645 h 534328"/>
              <a:gd name="connsiteX98" fmla="*/ 280166 w 514044"/>
              <a:gd name="connsiteY98" fmla="*/ 310933 h 534328"/>
              <a:gd name="connsiteX99" fmla="*/ 297046 w 514044"/>
              <a:gd name="connsiteY99" fmla="*/ 317897 h 534328"/>
              <a:gd name="connsiteX100" fmla="*/ 297046 w 514044"/>
              <a:gd name="connsiteY100" fmla="*/ 351607 h 534328"/>
              <a:gd name="connsiteX101" fmla="*/ 290520 w 514044"/>
              <a:gd name="connsiteY101" fmla="*/ 358083 h 534328"/>
              <a:gd name="connsiteX102" fmla="*/ 452421 w 514044"/>
              <a:gd name="connsiteY102" fmla="*/ 358083 h 534328"/>
              <a:gd name="connsiteX103" fmla="*/ 476236 w 514044"/>
              <a:gd name="connsiteY103" fmla="*/ 381890 h 534328"/>
              <a:gd name="connsiteX104" fmla="*/ 452421 w 514044"/>
              <a:gd name="connsiteY104" fmla="*/ 405601 h 534328"/>
              <a:gd name="connsiteX105" fmla="*/ 231838 w 514044"/>
              <a:gd name="connsiteY105" fmla="*/ 405601 h 534328"/>
              <a:gd name="connsiteX106" fmla="*/ 231267 w 514044"/>
              <a:gd name="connsiteY106" fmla="*/ 405554 h 534328"/>
              <a:gd name="connsiteX107" fmla="*/ 230647 w 514044"/>
              <a:gd name="connsiteY107" fmla="*/ 405506 h 534328"/>
              <a:gd name="connsiteX108" fmla="*/ 229980 w 514044"/>
              <a:gd name="connsiteY108" fmla="*/ 405411 h 534328"/>
              <a:gd name="connsiteX109" fmla="*/ 229504 w 514044"/>
              <a:gd name="connsiteY109" fmla="*/ 405363 h 534328"/>
              <a:gd name="connsiteX110" fmla="*/ 228742 w 514044"/>
              <a:gd name="connsiteY110" fmla="*/ 405220 h 534328"/>
              <a:gd name="connsiteX111" fmla="*/ 228361 w 514044"/>
              <a:gd name="connsiteY111" fmla="*/ 405173 h 534328"/>
              <a:gd name="connsiteX112" fmla="*/ 227599 w 514044"/>
              <a:gd name="connsiteY112" fmla="*/ 404982 h 534328"/>
              <a:gd name="connsiteX113" fmla="*/ 227265 w 514044"/>
              <a:gd name="connsiteY113" fmla="*/ 404935 h 534328"/>
              <a:gd name="connsiteX114" fmla="*/ 226503 w 514044"/>
              <a:gd name="connsiteY114" fmla="*/ 404697 h 534328"/>
              <a:gd name="connsiteX115" fmla="*/ 226122 w 514044"/>
              <a:gd name="connsiteY115" fmla="*/ 404601 h 534328"/>
              <a:gd name="connsiteX116" fmla="*/ 225455 w 514044"/>
              <a:gd name="connsiteY116" fmla="*/ 404363 h 534328"/>
              <a:gd name="connsiteX117" fmla="*/ 224979 w 514044"/>
              <a:gd name="connsiteY117" fmla="*/ 404220 h 534328"/>
              <a:gd name="connsiteX118" fmla="*/ 224408 w 514044"/>
              <a:gd name="connsiteY118" fmla="*/ 404030 h 534328"/>
              <a:gd name="connsiteX119" fmla="*/ 223884 w 514044"/>
              <a:gd name="connsiteY119" fmla="*/ 403792 h 534328"/>
              <a:gd name="connsiteX120" fmla="*/ 223360 w 514044"/>
              <a:gd name="connsiteY120" fmla="*/ 403601 h 534328"/>
              <a:gd name="connsiteX121" fmla="*/ 222788 w 514044"/>
              <a:gd name="connsiteY121" fmla="*/ 403316 h 534328"/>
              <a:gd name="connsiteX122" fmla="*/ 222359 w 514044"/>
              <a:gd name="connsiteY122" fmla="*/ 403125 h 534328"/>
              <a:gd name="connsiteX123" fmla="*/ 221740 w 514044"/>
              <a:gd name="connsiteY123" fmla="*/ 402792 h 534328"/>
              <a:gd name="connsiteX124" fmla="*/ 221359 w 514044"/>
              <a:gd name="connsiteY124" fmla="*/ 402602 h 534328"/>
              <a:gd name="connsiteX125" fmla="*/ 220740 w 514044"/>
              <a:gd name="connsiteY125" fmla="*/ 402221 h 534328"/>
              <a:gd name="connsiteX126" fmla="*/ 220406 w 514044"/>
              <a:gd name="connsiteY126" fmla="*/ 402030 h 534328"/>
              <a:gd name="connsiteX127" fmla="*/ 219740 w 514044"/>
              <a:gd name="connsiteY127" fmla="*/ 401602 h 534328"/>
              <a:gd name="connsiteX128" fmla="*/ 219406 w 514044"/>
              <a:gd name="connsiteY128" fmla="*/ 401364 h 534328"/>
              <a:gd name="connsiteX129" fmla="*/ 218835 w 514044"/>
              <a:gd name="connsiteY129" fmla="*/ 400935 h 534328"/>
              <a:gd name="connsiteX130" fmla="*/ 218454 w 514044"/>
              <a:gd name="connsiteY130" fmla="*/ 400649 h 534328"/>
              <a:gd name="connsiteX131" fmla="*/ 217930 w 514044"/>
              <a:gd name="connsiteY131" fmla="*/ 400221 h 534328"/>
              <a:gd name="connsiteX132" fmla="*/ 217453 w 514044"/>
              <a:gd name="connsiteY132" fmla="*/ 399792 h 534328"/>
              <a:gd name="connsiteX133" fmla="*/ 217025 w 514044"/>
              <a:gd name="connsiteY133" fmla="*/ 399459 h 534328"/>
              <a:gd name="connsiteX134" fmla="*/ 215358 w 514044"/>
              <a:gd name="connsiteY134" fmla="*/ 397793 h 534328"/>
              <a:gd name="connsiteX135" fmla="*/ 215024 w 514044"/>
              <a:gd name="connsiteY135" fmla="*/ 397364 h 534328"/>
              <a:gd name="connsiteX136" fmla="*/ 214595 w 514044"/>
              <a:gd name="connsiteY136" fmla="*/ 396888 h 534328"/>
              <a:gd name="connsiteX137" fmla="*/ 214167 w 514044"/>
              <a:gd name="connsiteY137" fmla="*/ 396364 h 534328"/>
              <a:gd name="connsiteX138" fmla="*/ 213881 w 514044"/>
              <a:gd name="connsiteY138" fmla="*/ 395983 h 534328"/>
              <a:gd name="connsiteX139" fmla="*/ 213452 w 514044"/>
              <a:gd name="connsiteY139" fmla="*/ 395412 h 534328"/>
              <a:gd name="connsiteX140" fmla="*/ 213214 w 514044"/>
              <a:gd name="connsiteY140" fmla="*/ 395079 h 534328"/>
              <a:gd name="connsiteX141" fmla="*/ 212785 w 514044"/>
              <a:gd name="connsiteY141" fmla="*/ 394412 h 534328"/>
              <a:gd name="connsiteX142" fmla="*/ 212595 w 514044"/>
              <a:gd name="connsiteY142" fmla="*/ 394079 h 534328"/>
              <a:gd name="connsiteX143" fmla="*/ 212214 w 514044"/>
              <a:gd name="connsiteY143" fmla="*/ 393460 h 534328"/>
              <a:gd name="connsiteX144" fmla="*/ 212023 w 514044"/>
              <a:gd name="connsiteY144" fmla="*/ 393079 h 534328"/>
              <a:gd name="connsiteX145" fmla="*/ 211690 w 514044"/>
              <a:gd name="connsiteY145" fmla="*/ 392507 h 534328"/>
              <a:gd name="connsiteX146" fmla="*/ 211499 w 514044"/>
              <a:gd name="connsiteY146" fmla="*/ 392079 h 534328"/>
              <a:gd name="connsiteX147" fmla="*/ 211214 w 514044"/>
              <a:gd name="connsiteY147" fmla="*/ 391460 h 534328"/>
              <a:gd name="connsiteX148" fmla="*/ 211023 w 514044"/>
              <a:gd name="connsiteY148" fmla="*/ 390936 h 534328"/>
              <a:gd name="connsiteX149" fmla="*/ 210785 w 514044"/>
              <a:gd name="connsiteY149" fmla="*/ 390460 h 534328"/>
              <a:gd name="connsiteX150" fmla="*/ 210594 w 514044"/>
              <a:gd name="connsiteY150" fmla="*/ 389841 h 534328"/>
              <a:gd name="connsiteX151" fmla="*/ 210451 w 514044"/>
              <a:gd name="connsiteY151" fmla="*/ 389413 h 534328"/>
              <a:gd name="connsiteX152" fmla="*/ 210213 w 514044"/>
              <a:gd name="connsiteY152" fmla="*/ 388746 h 534328"/>
              <a:gd name="connsiteX153" fmla="*/ 210118 w 514044"/>
              <a:gd name="connsiteY153" fmla="*/ 388317 h 534328"/>
              <a:gd name="connsiteX154" fmla="*/ 209880 w 514044"/>
              <a:gd name="connsiteY154" fmla="*/ 387603 h 534328"/>
              <a:gd name="connsiteX155" fmla="*/ 209832 w 514044"/>
              <a:gd name="connsiteY155" fmla="*/ 387222 h 534328"/>
              <a:gd name="connsiteX156" fmla="*/ 209642 w 514044"/>
              <a:gd name="connsiteY156" fmla="*/ 386461 h 534328"/>
              <a:gd name="connsiteX157" fmla="*/ 209594 w 514044"/>
              <a:gd name="connsiteY157" fmla="*/ 386080 h 534328"/>
              <a:gd name="connsiteX158" fmla="*/ 209451 w 514044"/>
              <a:gd name="connsiteY158" fmla="*/ 385318 h 534328"/>
              <a:gd name="connsiteX159" fmla="*/ 209404 w 514044"/>
              <a:gd name="connsiteY159" fmla="*/ 384889 h 534328"/>
              <a:gd name="connsiteX160" fmla="*/ 209308 w 514044"/>
              <a:gd name="connsiteY160" fmla="*/ 384175 h 534328"/>
              <a:gd name="connsiteX161" fmla="*/ 209261 w 514044"/>
              <a:gd name="connsiteY161" fmla="*/ 383604 h 534328"/>
              <a:gd name="connsiteX162" fmla="*/ 209213 w 514044"/>
              <a:gd name="connsiteY162" fmla="*/ 383032 h 534328"/>
              <a:gd name="connsiteX163" fmla="*/ 209213 w 514044"/>
              <a:gd name="connsiteY163" fmla="*/ 381842 h 534328"/>
              <a:gd name="connsiteX164" fmla="*/ 209213 w 514044"/>
              <a:gd name="connsiteY164" fmla="*/ 380652 h 534328"/>
              <a:gd name="connsiteX165" fmla="*/ 209261 w 514044"/>
              <a:gd name="connsiteY165" fmla="*/ 380080 h 534328"/>
              <a:gd name="connsiteX166" fmla="*/ 209308 w 514044"/>
              <a:gd name="connsiteY166" fmla="*/ 379509 h 534328"/>
              <a:gd name="connsiteX167" fmla="*/ 209404 w 514044"/>
              <a:gd name="connsiteY167" fmla="*/ 378795 h 534328"/>
              <a:gd name="connsiteX168" fmla="*/ 209451 w 514044"/>
              <a:gd name="connsiteY168" fmla="*/ 378366 h 534328"/>
              <a:gd name="connsiteX169" fmla="*/ 209594 w 514044"/>
              <a:gd name="connsiteY169" fmla="*/ 377604 h 534328"/>
              <a:gd name="connsiteX170" fmla="*/ 209642 w 514044"/>
              <a:gd name="connsiteY170" fmla="*/ 377223 h 534328"/>
              <a:gd name="connsiteX171" fmla="*/ 209832 w 514044"/>
              <a:gd name="connsiteY171" fmla="*/ 376462 h 534328"/>
              <a:gd name="connsiteX172" fmla="*/ 209880 w 514044"/>
              <a:gd name="connsiteY172" fmla="*/ 376081 h 534328"/>
              <a:gd name="connsiteX173" fmla="*/ 210118 w 514044"/>
              <a:gd name="connsiteY173" fmla="*/ 375367 h 534328"/>
              <a:gd name="connsiteX174" fmla="*/ 210213 w 514044"/>
              <a:gd name="connsiteY174" fmla="*/ 374938 h 534328"/>
              <a:gd name="connsiteX175" fmla="*/ 210451 w 514044"/>
              <a:gd name="connsiteY175" fmla="*/ 374271 h 534328"/>
              <a:gd name="connsiteX176" fmla="*/ 210594 w 514044"/>
              <a:gd name="connsiteY176" fmla="*/ 373843 h 534328"/>
              <a:gd name="connsiteX177" fmla="*/ 210785 w 514044"/>
              <a:gd name="connsiteY177" fmla="*/ 373224 h 534328"/>
              <a:gd name="connsiteX178" fmla="*/ 211023 w 514044"/>
              <a:gd name="connsiteY178" fmla="*/ 372748 h 534328"/>
              <a:gd name="connsiteX179" fmla="*/ 211214 w 514044"/>
              <a:gd name="connsiteY179" fmla="*/ 372224 h 534328"/>
              <a:gd name="connsiteX180" fmla="*/ 211499 w 514044"/>
              <a:gd name="connsiteY180" fmla="*/ 371605 h 534328"/>
              <a:gd name="connsiteX181" fmla="*/ 211690 w 514044"/>
              <a:gd name="connsiteY181" fmla="*/ 371176 h 534328"/>
              <a:gd name="connsiteX182" fmla="*/ 212023 w 514044"/>
              <a:gd name="connsiteY182" fmla="*/ 370605 h 534328"/>
              <a:gd name="connsiteX183" fmla="*/ 212214 w 514044"/>
              <a:gd name="connsiteY183" fmla="*/ 370224 h 534328"/>
              <a:gd name="connsiteX184" fmla="*/ 212595 w 514044"/>
              <a:gd name="connsiteY184" fmla="*/ 369558 h 534328"/>
              <a:gd name="connsiteX185" fmla="*/ 212785 w 514044"/>
              <a:gd name="connsiteY185" fmla="*/ 369272 h 534328"/>
              <a:gd name="connsiteX186" fmla="*/ 213214 w 514044"/>
              <a:gd name="connsiteY186" fmla="*/ 368605 h 534328"/>
              <a:gd name="connsiteX187" fmla="*/ 213452 w 514044"/>
              <a:gd name="connsiteY187" fmla="*/ 368272 h 534328"/>
              <a:gd name="connsiteX188" fmla="*/ 213881 w 514044"/>
              <a:gd name="connsiteY188" fmla="*/ 367701 h 534328"/>
              <a:gd name="connsiteX189" fmla="*/ 214167 w 514044"/>
              <a:gd name="connsiteY189" fmla="*/ 367320 h 534328"/>
              <a:gd name="connsiteX190" fmla="*/ 214595 w 514044"/>
              <a:gd name="connsiteY190" fmla="*/ 366748 h 534328"/>
              <a:gd name="connsiteX191" fmla="*/ 214976 w 514044"/>
              <a:gd name="connsiteY191" fmla="*/ 366320 h 534328"/>
              <a:gd name="connsiteX192" fmla="*/ 215358 w 514044"/>
              <a:gd name="connsiteY192" fmla="*/ 365891 h 534328"/>
              <a:gd name="connsiteX193" fmla="*/ 216167 w 514044"/>
              <a:gd name="connsiteY193" fmla="*/ 365034 h 534328"/>
              <a:gd name="connsiteX194" fmla="*/ 263323 w 514044"/>
              <a:gd name="connsiteY194" fmla="*/ 317897 h 534328"/>
              <a:gd name="connsiteX195" fmla="*/ 280166 w 514044"/>
              <a:gd name="connsiteY195" fmla="*/ 310933 h 534328"/>
              <a:gd name="connsiteX196" fmla="*/ 266660 w 514044"/>
              <a:gd name="connsiteY196" fmla="*/ 47621 h 534328"/>
              <a:gd name="connsiteX197" fmla="*/ 171425 w 514044"/>
              <a:gd name="connsiteY197" fmla="*/ 142864 h 534328"/>
              <a:gd name="connsiteX198" fmla="*/ 230233 w 514044"/>
              <a:gd name="connsiteY198" fmla="*/ 230869 h 534328"/>
              <a:gd name="connsiteX199" fmla="*/ 333992 w 514044"/>
              <a:gd name="connsiteY199" fmla="*/ 210201 h 534328"/>
              <a:gd name="connsiteX200" fmla="*/ 354658 w 514044"/>
              <a:gd name="connsiteY200" fmla="*/ 106434 h 534328"/>
              <a:gd name="connsiteX201" fmla="*/ 266660 w 514044"/>
              <a:gd name="connsiteY201" fmla="*/ 47621 h 534328"/>
              <a:gd name="connsiteX202" fmla="*/ 266660 w 514044"/>
              <a:gd name="connsiteY202" fmla="*/ 0 h 534328"/>
              <a:gd name="connsiteX203" fmla="*/ 409514 w 514044"/>
              <a:gd name="connsiteY203" fmla="*/ 142864 h 534328"/>
              <a:gd name="connsiteX204" fmla="*/ 356563 w 514044"/>
              <a:gd name="connsiteY204" fmla="*/ 253870 h 534328"/>
              <a:gd name="connsiteX205" fmla="*/ 397181 w 514044"/>
              <a:gd name="connsiteY205" fmla="*/ 272395 h 534328"/>
              <a:gd name="connsiteX206" fmla="*/ 399467 w 514044"/>
              <a:gd name="connsiteY206" fmla="*/ 273681 h 534328"/>
              <a:gd name="connsiteX207" fmla="*/ 408038 w 514044"/>
              <a:gd name="connsiteY207" fmla="*/ 306254 h 534328"/>
              <a:gd name="connsiteX208" fmla="*/ 375467 w 514044"/>
              <a:gd name="connsiteY208" fmla="*/ 314873 h 534328"/>
              <a:gd name="connsiteX209" fmla="*/ 374039 w 514044"/>
              <a:gd name="connsiteY209" fmla="*/ 314016 h 534328"/>
              <a:gd name="connsiteX210" fmla="*/ 266660 w 514044"/>
              <a:gd name="connsiteY210" fmla="*/ 285919 h 534328"/>
              <a:gd name="connsiteX211" fmla="*/ 47666 w 514044"/>
              <a:gd name="connsiteY211" fmla="*/ 504978 h 534328"/>
              <a:gd name="connsiteX212" fmla="*/ 47666 w 514044"/>
              <a:gd name="connsiteY212" fmla="*/ 508264 h 534328"/>
              <a:gd name="connsiteX213" fmla="*/ 47713 w 514044"/>
              <a:gd name="connsiteY213" fmla="*/ 509502 h 534328"/>
              <a:gd name="connsiteX214" fmla="*/ 47713 w 514044"/>
              <a:gd name="connsiteY214" fmla="*/ 509693 h 534328"/>
              <a:gd name="connsiteX215" fmla="*/ 24714 w 514044"/>
              <a:gd name="connsiteY215" fmla="*/ 534313 h 534328"/>
              <a:gd name="connsiteX216" fmla="*/ 95 w 514044"/>
              <a:gd name="connsiteY216" fmla="*/ 511359 h 534328"/>
              <a:gd name="connsiteX217" fmla="*/ 0 w 514044"/>
              <a:gd name="connsiteY217" fmla="*/ 509502 h 534328"/>
              <a:gd name="connsiteX218" fmla="*/ 0 w 514044"/>
              <a:gd name="connsiteY218" fmla="*/ 504978 h 534328"/>
              <a:gd name="connsiteX219" fmla="*/ 176710 w 514044"/>
              <a:gd name="connsiteY219" fmla="*/ 253870 h 534328"/>
              <a:gd name="connsiteX220" fmla="*/ 123807 w 514044"/>
              <a:gd name="connsiteY220" fmla="*/ 142864 h 534328"/>
              <a:gd name="connsiteX221" fmla="*/ 266660 w 514044"/>
              <a:gd name="connsiteY221" fmla="*/ 0 h 5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14044" h="534328">
                <a:moveTo>
                  <a:pt x="271420" y="438645"/>
                </a:moveTo>
                <a:lnTo>
                  <a:pt x="490240" y="438645"/>
                </a:lnTo>
                <a:cubicBezTo>
                  <a:pt x="490669" y="438645"/>
                  <a:pt x="491050" y="438645"/>
                  <a:pt x="491431" y="438645"/>
                </a:cubicBezTo>
                <a:lnTo>
                  <a:pt x="492003" y="438693"/>
                </a:lnTo>
                <a:cubicBezTo>
                  <a:pt x="492193" y="438740"/>
                  <a:pt x="492384" y="438740"/>
                  <a:pt x="492574" y="438740"/>
                </a:cubicBezTo>
                <a:lnTo>
                  <a:pt x="493289" y="438836"/>
                </a:lnTo>
                <a:lnTo>
                  <a:pt x="493717" y="438883"/>
                </a:lnTo>
                <a:lnTo>
                  <a:pt x="494479" y="439026"/>
                </a:lnTo>
                <a:lnTo>
                  <a:pt x="494860" y="439074"/>
                </a:lnTo>
                <a:lnTo>
                  <a:pt x="495623" y="439264"/>
                </a:lnTo>
                <a:lnTo>
                  <a:pt x="496004" y="439359"/>
                </a:lnTo>
                <a:cubicBezTo>
                  <a:pt x="496242" y="439407"/>
                  <a:pt x="496480" y="439455"/>
                  <a:pt x="496718" y="439550"/>
                </a:cubicBezTo>
                <a:lnTo>
                  <a:pt x="497147" y="439645"/>
                </a:lnTo>
                <a:cubicBezTo>
                  <a:pt x="497385" y="439693"/>
                  <a:pt x="497575" y="439788"/>
                  <a:pt x="497814" y="439883"/>
                </a:cubicBezTo>
                <a:lnTo>
                  <a:pt x="498242" y="440026"/>
                </a:lnTo>
                <a:lnTo>
                  <a:pt x="498862" y="440216"/>
                </a:lnTo>
                <a:lnTo>
                  <a:pt x="499385" y="440455"/>
                </a:lnTo>
                <a:lnTo>
                  <a:pt x="499862" y="440645"/>
                </a:lnTo>
                <a:lnTo>
                  <a:pt x="500481" y="440931"/>
                </a:lnTo>
                <a:lnTo>
                  <a:pt x="500910" y="441121"/>
                </a:lnTo>
                <a:lnTo>
                  <a:pt x="501481" y="441454"/>
                </a:lnTo>
                <a:lnTo>
                  <a:pt x="501862" y="441645"/>
                </a:lnTo>
                <a:cubicBezTo>
                  <a:pt x="502100" y="441788"/>
                  <a:pt x="502291" y="441883"/>
                  <a:pt x="502529" y="442026"/>
                </a:cubicBezTo>
                <a:lnTo>
                  <a:pt x="502863" y="442264"/>
                </a:lnTo>
                <a:lnTo>
                  <a:pt x="503482" y="442645"/>
                </a:lnTo>
                <a:lnTo>
                  <a:pt x="503815" y="442883"/>
                </a:lnTo>
                <a:cubicBezTo>
                  <a:pt x="504006" y="443026"/>
                  <a:pt x="504196" y="443168"/>
                  <a:pt x="504434" y="443311"/>
                </a:cubicBezTo>
                <a:lnTo>
                  <a:pt x="504768" y="443597"/>
                </a:lnTo>
                <a:cubicBezTo>
                  <a:pt x="504958" y="443740"/>
                  <a:pt x="505149" y="443883"/>
                  <a:pt x="505339" y="444026"/>
                </a:cubicBezTo>
                <a:cubicBezTo>
                  <a:pt x="505482" y="444168"/>
                  <a:pt x="505625" y="444311"/>
                  <a:pt x="505816" y="444454"/>
                </a:cubicBezTo>
                <a:lnTo>
                  <a:pt x="506197" y="444787"/>
                </a:lnTo>
                <a:cubicBezTo>
                  <a:pt x="506816" y="445311"/>
                  <a:pt x="507340" y="445882"/>
                  <a:pt x="507864" y="446454"/>
                </a:cubicBezTo>
                <a:cubicBezTo>
                  <a:pt x="508007" y="446597"/>
                  <a:pt x="508102" y="446740"/>
                  <a:pt x="508245" y="446882"/>
                </a:cubicBezTo>
                <a:cubicBezTo>
                  <a:pt x="508388" y="447025"/>
                  <a:pt x="508531" y="447168"/>
                  <a:pt x="508626" y="447359"/>
                </a:cubicBezTo>
                <a:lnTo>
                  <a:pt x="509055" y="447882"/>
                </a:lnTo>
                <a:lnTo>
                  <a:pt x="509341" y="448263"/>
                </a:lnTo>
                <a:cubicBezTo>
                  <a:pt x="509483" y="448454"/>
                  <a:pt x="509626" y="448644"/>
                  <a:pt x="509769" y="448835"/>
                </a:cubicBezTo>
                <a:cubicBezTo>
                  <a:pt x="509864" y="448977"/>
                  <a:pt x="509960" y="449073"/>
                  <a:pt x="510007" y="449168"/>
                </a:cubicBezTo>
                <a:cubicBezTo>
                  <a:pt x="510150" y="449406"/>
                  <a:pt x="510293" y="449596"/>
                  <a:pt x="510436" y="449834"/>
                </a:cubicBezTo>
                <a:cubicBezTo>
                  <a:pt x="510484" y="449930"/>
                  <a:pt x="510579" y="450025"/>
                  <a:pt x="510627" y="450168"/>
                </a:cubicBezTo>
                <a:cubicBezTo>
                  <a:pt x="510769" y="450358"/>
                  <a:pt x="510912" y="450596"/>
                  <a:pt x="511008" y="450787"/>
                </a:cubicBezTo>
                <a:cubicBezTo>
                  <a:pt x="511103" y="450930"/>
                  <a:pt x="511103" y="450977"/>
                  <a:pt x="511198" y="451168"/>
                </a:cubicBezTo>
                <a:cubicBezTo>
                  <a:pt x="511341" y="451358"/>
                  <a:pt x="511484" y="451644"/>
                  <a:pt x="511532" y="451787"/>
                </a:cubicBezTo>
                <a:cubicBezTo>
                  <a:pt x="511627" y="451929"/>
                  <a:pt x="511674" y="451977"/>
                  <a:pt x="511770" y="452215"/>
                </a:cubicBezTo>
                <a:cubicBezTo>
                  <a:pt x="511817" y="452406"/>
                  <a:pt x="511960" y="452644"/>
                  <a:pt x="512008" y="452786"/>
                </a:cubicBezTo>
                <a:lnTo>
                  <a:pt x="512246" y="453310"/>
                </a:lnTo>
                <a:cubicBezTo>
                  <a:pt x="512294" y="453453"/>
                  <a:pt x="512341" y="453596"/>
                  <a:pt x="512437" y="453834"/>
                </a:cubicBezTo>
                <a:cubicBezTo>
                  <a:pt x="512532" y="454024"/>
                  <a:pt x="512579" y="454263"/>
                  <a:pt x="512675" y="454405"/>
                </a:cubicBezTo>
                <a:cubicBezTo>
                  <a:pt x="512722" y="454548"/>
                  <a:pt x="512722" y="454643"/>
                  <a:pt x="512818" y="454881"/>
                </a:cubicBezTo>
                <a:cubicBezTo>
                  <a:pt x="512865" y="455072"/>
                  <a:pt x="512961" y="455405"/>
                  <a:pt x="513008" y="455548"/>
                </a:cubicBezTo>
                <a:cubicBezTo>
                  <a:pt x="513056" y="455691"/>
                  <a:pt x="513103" y="455786"/>
                  <a:pt x="513151" y="455929"/>
                </a:cubicBezTo>
                <a:lnTo>
                  <a:pt x="513342" y="456643"/>
                </a:lnTo>
                <a:cubicBezTo>
                  <a:pt x="513389" y="456786"/>
                  <a:pt x="513389" y="456929"/>
                  <a:pt x="513437" y="457024"/>
                </a:cubicBezTo>
                <a:cubicBezTo>
                  <a:pt x="513484" y="457310"/>
                  <a:pt x="513532" y="457548"/>
                  <a:pt x="513580" y="457786"/>
                </a:cubicBezTo>
                <a:lnTo>
                  <a:pt x="513675" y="458167"/>
                </a:lnTo>
                <a:cubicBezTo>
                  <a:pt x="513723" y="458453"/>
                  <a:pt x="513770" y="458691"/>
                  <a:pt x="513770" y="458929"/>
                </a:cubicBezTo>
                <a:cubicBezTo>
                  <a:pt x="513818" y="459071"/>
                  <a:pt x="513818" y="459167"/>
                  <a:pt x="513866" y="459405"/>
                </a:cubicBezTo>
                <a:cubicBezTo>
                  <a:pt x="513866" y="459643"/>
                  <a:pt x="513866" y="459881"/>
                  <a:pt x="513913" y="460071"/>
                </a:cubicBezTo>
                <a:cubicBezTo>
                  <a:pt x="513961" y="460262"/>
                  <a:pt x="513913" y="460500"/>
                  <a:pt x="513961" y="460690"/>
                </a:cubicBezTo>
                <a:cubicBezTo>
                  <a:pt x="514008" y="460881"/>
                  <a:pt x="514008" y="461024"/>
                  <a:pt x="514008" y="461214"/>
                </a:cubicBezTo>
                <a:cubicBezTo>
                  <a:pt x="514056" y="461595"/>
                  <a:pt x="514056" y="462024"/>
                  <a:pt x="514008" y="462404"/>
                </a:cubicBezTo>
                <a:lnTo>
                  <a:pt x="514008" y="463595"/>
                </a:lnTo>
                <a:cubicBezTo>
                  <a:pt x="513961" y="463785"/>
                  <a:pt x="513961" y="463976"/>
                  <a:pt x="513961" y="464166"/>
                </a:cubicBezTo>
                <a:cubicBezTo>
                  <a:pt x="513961" y="464357"/>
                  <a:pt x="513961" y="464547"/>
                  <a:pt x="513913" y="464785"/>
                </a:cubicBezTo>
                <a:cubicBezTo>
                  <a:pt x="513913" y="464976"/>
                  <a:pt x="513866" y="465309"/>
                  <a:pt x="513818" y="465452"/>
                </a:cubicBezTo>
                <a:cubicBezTo>
                  <a:pt x="513818" y="465595"/>
                  <a:pt x="513770" y="465737"/>
                  <a:pt x="513770" y="465928"/>
                </a:cubicBezTo>
                <a:cubicBezTo>
                  <a:pt x="513723" y="466166"/>
                  <a:pt x="513675" y="466404"/>
                  <a:pt x="513675" y="466642"/>
                </a:cubicBezTo>
                <a:lnTo>
                  <a:pt x="513580" y="467071"/>
                </a:lnTo>
                <a:cubicBezTo>
                  <a:pt x="513532" y="467309"/>
                  <a:pt x="513484" y="467547"/>
                  <a:pt x="513437" y="467785"/>
                </a:cubicBezTo>
                <a:cubicBezTo>
                  <a:pt x="513389" y="467928"/>
                  <a:pt x="513342" y="468070"/>
                  <a:pt x="513342" y="468166"/>
                </a:cubicBezTo>
                <a:lnTo>
                  <a:pt x="513151" y="468928"/>
                </a:lnTo>
                <a:cubicBezTo>
                  <a:pt x="513103" y="469023"/>
                  <a:pt x="513103" y="469118"/>
                  <a:pt x="513008" y="469308"/>
                </a:cubicBezTo>
                <a:cubicBezTo>
                  <a:pt x="512961" y="469547"/>
                  <a:pt x="512865" y="469832"/>
                  <a:pt x="512818" y="469975"/>
                </a:cubicBezTo>
                <a:cubicBezTo>
                  <a:pt x="512770" y="470118"/>
                  <a:pt x="512722" y="470213"/>
                  <a:pt x="512627" y="470451"/>
                </a:cubicBezTo>
                <a:cubicBezTo>
                  <a:pt x="512579" y="470642"/>
                  <a:pt x="512484" y="470880"/>
                  <a:pt x="512437" y="471023"/>
                </a:cubicBezTo>
                <a:cubicBezTo>
                  <a:pt x="512341" y="471213"/>
                  <a:pt x="512294" y="471356"/>
                  <a:pt x="512246" y="471546"/>
                </a:cubicBezTo>
                <a:cubicBezTo>
                  <a:pt x="512151" y="471737"/>
                  <a:pt x="512103" y="471832"/>
                  <a:pt x="512008" y="472070"/>
                </a:cubicBezTo>
                <a:cubicBezTo>
                  <a:pt x="511913" y="472261"/>
                  <a:pt x="511817" y="472499"/>
                  <a:pt x="511722" y="472641"/>
                </a:cubicBezTo>
                <a:cubicBezTo>
                  <a:pt x="511674" y="472784"/>
                  <a:pt x="511627" y="472927"/>
                  <a:pt x="511532" y="473070"/>
                </a:cubicBezTo>
                <a:cubicBezTo>
                  <a:pt x="511436" y="473260"/>
                  <a:pt x="511293" y="473546"/>
                  <a:pt x="511198" y="473689"/>
                </a:cubicBezTo>
                <a:cubicBezTo>
                  <a:pt x="511151" y="473784"/>
                  <a:pt x="511055" y="473927"/>
                  <a:pt x="511008" y="474070"/>
                </a:cubicBezTo>
                <a:cubicBezTo>
                  <a:pt x="510865" y="474260"/>
                  <a:pt x="510769" y="474498"/>
                  <a:pt x="510627" y="474689"/>
                </a:cubicBezTo>
                <a:cubicBezTo>
                  <a:pt x="510579" y="474832"/>
                  <a:pt x="510484" y="474927"/>
                  <a:pt x="510436" y="475022"/>
                </a:cubicBezTo>
                <a:cubicBezTo>
                  <a:pt x="510293" y="475260"/>
                  <a:pt x="510150" y="475451"/>
                  <a:pt x="510007" y="475689"/>
                </a:cubicBezTo>
                <a:lnTo>
                  <a:pt x="509769" y="476022"/>
                </a:lnTo>
                <a:lnTo>
                  <a:pt x="509341" y="476593"/>
                </a:lnTo>
                <a:lnTo>
                  <a:pt x="509055" y="476974"/>
                </a:lnTo>
                <a:cubicBezTo>
                  <a:pt x="508912" y="477117"/>
                  <a:pt x="508769" y="477355"/>
                  <a:pt x="508626" y="477498"/>
                </a:cubicBezTo>
                <a:cubicBezTo>
                  <a:pt x="508483" y="477641"/>
                  <a:pt x="508340" y="477831"/>
                  <a:pt x="508245" y="477974"/>
                </a:cubicBezTo>
                <a:cubicBezTo>
                  <a:pt x="508102" y="478117"/>
                  <a:pt x="508007" y="478260"/>
                  <a:pt x="507864" y="478403"/>
                </a:cubicBezTo>
                <a:cubicBezTo>
                  <a:pt x="507626" y="478641"/>
                  <a:pt x="507340" y="478974"/>
                  <a:pt x="507054" y="479260"/>
                </a:cubicBezTo>
                <a:lnTo>
                  <a:pt x="459899" y="526397"/>
                </a:lnTo>
                <a:cubicBezTo>
                  <a:pt x="450611" y="535682"/>
                  <a:pt x="435511" y="535682"/>
                  <a:pt x="426223" y="526397"/>
                </a:cubicBezTo>
                <a:cubicBezTo>
                  <a:pt x="416935" y="517065"/>
                  <a:pt x="416935" y="502019"/>
                  <a:pt x="426223" y="492734"/>
                </a:cubicBezTo>
                <a:lnTo>
                  <a:pt x="432749" y="486259"/>
                </a:lnTo>
                <a:lnTo>
                  <a:pt x="271420" y="486259"/>
                </a:lnTo>
                <a:cubicBezTo>
                  <a:pt x="258274" y="486259"/>
                  <a:pt x="247604" y="475593"/>
                  <a:pt x="247604" y="462452"/>
                </a:cubicBezTo>
                <a:cubicBezTo>
                  <a:pt x="247604" y="449263"/>
                  <a:pt x="258274" y="438645"/>
                  <a:pt x="271420" y="438645"/>
                </a:cubicBezTo>
                <a:close/>
                <a:moveTo>
                  <a:pt x="280166" y="310933"/>
                </a:moveTo>
                <a:cubicBezTo>
                  <a:pt x="286269" y="310933"/>
                  <a:pt x="292378" y="313254"/>
                  <a:pt x="297046" y="317897"/>
                </a:cubicBezTo>
                <a:cubicBezTo>
                  <a:pt x="306334" y="327181"/>
                  <a:pt x="306334" y="342275"/>
                  <a:pt x="297046" y="351607"/>
                </a:cubicBezTo>
                <a:lnTo>
                  <a:pt x="290520" y="358083"/>
                </a:lnTo>
                <a:lnTo>
                  <a:pt x="452421" y="358083"/>
                </a:lnTo>
                <a:cubicBezTo>
                  <a:pt x="465567" y="358083"/>
                  <a:pt x="476236" y="368748"/>
                  <a:pt x="476236" y="381890"/>
                </a:cubicBezTo>
                <a:cubicBezTo>
                  <a:pt x="476189" y="394983"/>
                  <a:pt x="465519" y="405601"/>
                  <a:pt x="452421" y="405601"/>
                </a:cubicBezTo>
                <a:lnTo>
                  <a:pt x="231838" y="405601"/>
                </a:lnTo>
                <a:cubicBezTo>
                  <a:pt x="231648" y="405601"/>
                  <a:pt x="231457" y="405554"/>
                  <a:pt x="231267" y="405554"/>
                </a:cubicBezTo>
                <a:lnTo>
                  <a:pt x="230647" y="405506"/>
                </a:lnTo>
                <a:lnTo>
                  <a:pt x="229980" y="405411"/>
                </a:lnTo>
                <a:lnTo>
                  <a:pt x="229504" y="405363"/>
                </a:lnTo>
                <a:cubicBezTo>
                  <a:pt x="229266" y="405316"/>
                  <a:pt x="229028" y="405268"/>
                  <a:pt x="228742" y="405220"/>
                </a:cubicBezTo>
                <a:lnTo>
                  <a:pt x="228361" y="405173"/>
                </a:lnTo>
                <a:cubicBezTo>
                  <a:pt x="228123" y="405125"/>
                  <a:pt x="227885" y="405077"/>
                  <a:pt x="227599" y="404982"/>
                </a:cubicBezTo>
                <a:lnTo>
                  <a:pt x="227265" y="404935"/>
                </a:lnTo>
                <a:lnTo>
                  <a:pt x="226503" y="404697"/>
                </a:lnTo>
                <a:lnTo>
                  <a:pt x="226122" y="404601"/>
                </a:lnTo>
                <a:cubicBezTo>
                  <a:pt x="225884" y="404554"/>
                  <a:pt x="225646" y="404459"/>
                  <a:pt x="225455" y="404363"/>
                </a:cubicBezTo>
                <a:lnTo>
                  <a:pt x="224979" y="404220"/>
                </a:lnTo>
                <a:lnTo>
                  <a:pt x="224408" y="404030"/>
                </a:lnTo>
                <a:lnTo>
                  <a:pt x="223884" y="403792"/>
                </a:lnTo>
                <a:lnTo>
                  <a:pt x="223360" y="403601"/>
                </a:lnTo>
                <a:lnTo>
                  <a:pt x="222788" y="403316"/>
                </a:lnTo>
                <a:lnTo>
                  <a:pt x="222359" y="403125"/>
                </a:lnTo>
                <a:cubicBezTo>
                  <a:pt x="222169" y="403030"/>
                  <a:pt x="221931" y="402887"/>
                  <a:pt x="221740" y="402792"/>
                </a:cubicBezTo>
                <a:lnTo>
                  <a:pt x="221359" y="402602"/>
                </a:lnTo>
                <a:lnTo>
                  <a:pt x="220740" y="402221"/>
                </a:lnTo>
                <a:lnTo>
                  <a:pt x="220406" y="402030"/>
                </a:lnTo>
                <a:lnTo>
                  <a:pt x="219740" y="401602"/>
                </a:lnTo>
                <a:cubicBezTo>
                  <a:pt x="219644" y="401506"/>
                  <a:pt x="219549" y="401459"/>
                  <a:pt x="219406" y="401364"/>
                </a:cubicBezTo>
                <a:lnTo>
                  <a:pt x="218835" y="400935"/>
                </a:lnTo>
                <a:cubicBezTo>
                  <a:pt x="218692" y="400840"/>
                  <a:pt x="218644" y="400792"/>
                  <a:pt x="218454" y="400649"/>
                </a:cubicBezTo>
                <a:cubicBezTo>
                  <a:pt x="218263" y="400507"/>
                  <a:pt x="218073" y="400316"/>
                  <a:pt x="217930" y="400221"/>
                </a:cubicBezTo>
                <a:cubicBezTo>
                  <a:pt x="217739" y="400078"/>
                  <a:pt x="217596" y="399935"/>
                  <a:pt x="217453" y="399792"/>
                </a:cubicBezTo>
                <a:cubicBezTo>
                  <a:pt x="217310" y="399697"/>
                  <a:pt x="217168" y="399602"/>
                  <a:pt x="217025" y="399459"/>
                </a:cubicBezTo>
                <a:cubicBezTo>
                  <a:pt x="216453" y="398935"/>
                  <a:pt x="215881" y="398364"/>
                  <a:pt x="215358" y="397793"/>
                </a:cubicBezTo>
                <a:cubicBezTo>
                  <a:pt x="215215" y="397650"/>
                  <a:pt x="215119" y="397507"/>
                  <a:pt x="215024" y="397364"/>
                </a:cubicBezTo>
                <a:cubicBezTo>
                  <a:pt x="214881" y="397221"/>
                  <a:pt x="214738" y="397078"/>
                  <a:pt x="214595" y="396888"/>
                </a:cubicBezTo>
                <a:cubicBezTo>
                  <a:pt x="214453" y="396745"/>
                  <a:pt x="214262" y="396459"/>
                  <a:pt x="214167" y="396364"/>
                </a:cubicBezTo>
                <a:cubicBezTo>
                  <a:pt x="214071" y="396221"/>
                  <a:pt x="214024" y="396174"/>
                  <a:pt x="213881" y="395983"/>
                </a:cubicBezTo>
                <a:cubicBezTo>
                  <a:pt x="213738" y="395840"/>
                  <a:pt x="213595" y="395602"/>
                  <a:pt x="213452" y="395412"/>
                </a:cubicBezTo>
                <a:cubicBezTo>
                  <a:pt x="213357" y="395317"/>
                  <a:pt x="213309" y="395174"/>
                  <a:pt x="213214" y="395079"/>
                </a:cubicBezTo>
                <a:cubicBezTo>
                  <a:pt x="213071" y="394841"/>
                  <a:pt x="212928" y="394650"/>
                  <a:pt x="212785" y="394412"/>
                </a:cubicBezTo>
                <a:cubicBezTo>
                  <a:pt x="212738" y="394317"/>
                  <a:pt x="212690" y="394222"/>
                  <a:pt x="212595" y="394079"/>
                </a:cubicBezTo>
                <a:lnTo>
                  <a:pt x="212214" y="393460"/>
                </a:lnTo>
                <a:lnTo>
                  <a:pt x="212023" y="393079"/>
                </a:lnTo>
                <a:cubicBezTo>
                  <a:pt x="211928" y="392888"/>
                  <a:pt x="211785" y="392650"/>
                  <a:pt x="211690" y="392507"/>
                </a:cubicBezTo>
                <a:cubicBezTo>
                  <a:pt x="211642" y="392365"/>
                  <a:pt x="211595" y="392269"/>
                  <a:pt x="211499" y="392079"/>
                </a:cubicBezTo>
                <a:cubicBezTo>
                  <a:pt x="211404" y="391841"/>
                  <a:pt x="211309" y="391650"/>
                  <a:pt x="211214" y="391460"/>
                </a:cubicBezTo>
                <a:cubicBezTo>
                  <a:pt x="211166" y="391269"/>
                  <a:pt x="211071" y="391127"/>
                  <a:pt x="211023" y="390936"/>
                </a:cubicBezTo>
                <a:cubicBezTo>
                  <a:pt x="210928" y="390793"/>
                  <a:pt x="210880" y="390651"/>
                  <a:pt x="210785" y="390460"/>
                </a:cubicBezTo>
                <a:cubicBezTo>
                  <a:pt x="210737" y="390222"/>
                  <a:pt x="210642" y="389984"/>
                  <a:pt x="210594" y="389841"/>
                </a:cubicBezTo>
                <a:cubicBezTo>
                  <a:pt x="210547" y="389698"/>
                  <a:pt x="210499" y="389603"/>
                  <a:pt x="210451" y="389413"/>
                </a:cubicBezTo>
                <a:cubicBezTo>
                  <a:pt x="210356" y="389174"/>
                  <a:pt x="210261" y="388936"/>
                  <a:pt x="210213" y="388746"/>
                </a:cubicBezTo>
                <a:cubicBezTo>
                  <a:pt x="210166" y="388603"/>
                  <a:pt x="210118" y="388460"/>
                  <a:pt x="210118" y="388317"/>
                </a:cubicBezTo>
                <a:lnTo>
                  <a:pt x="209880" y="387603"/>
                </a:lnTo>
                <a:cubicBezTo>
                  <a:pt x="209880" y="387460"/>
                  <a:pt x="209832" y="387365"/>
                  <a:pt x="209832" y="387222"/>
                </a:cubicBezTo>
                <a:cubicBezTo>
                  <a:pt x="209737" y="386984"/>
                  <a:pt x="209689" y="386699"/>
                  <a:pt x="209642" y="386461"/>
                </a:cubicBezTo>
                <a:lnTo>
                  <a:pt x="209594" y="386080"/>
                </a:lnTo>
                <a:cubicBezTo>
                  <a:pt x="209546" y="385842"/>
                  <a:pt x="209499" y="385556"/>
                  <a:pt x="209451" y="385318"/>
                </a:cubicBezTo>
                <a:cubicBezTo>
                  <a:pt x="209451" y="385175"/>
                  <a:pt x="209404" y="385127"/>
                  <a:pt x="209404" y="384889"/>
                </a:cubicBezTo>
                <a:cubicBezTo>
                  <a:pt x="209356" y="384651"/>
                  <a:pt x="209356" y="384366"/>
                  <a:pt x="209308" y="384175"/>
                </a:cubicBezTo>
                <a:cubicBezTo>
                  <a:pt x="209261" y="383985"/>
                  <a:pt x="209308" y="383747"/>
                  <a:pt x="209261" y="383604"/>
                </a:cubicBezTo>
                <a:cubicBezTo>
                  <a:pt x="209213" y="383413"/>
                  <a:pt x="209213" y="383223"/>
                  <a:pt x="209213" y="383032"/>
                </a:cubicBezTo>
                <a:cubicBezTo>
                  <a:pt x="209213" y="382604"/>
                  <a:pt x="209213" y="382223"/>
                  <a:pt x="209213" y="381842"/>
                </a:cubicBezTo>
                <a:cubicBezTo>
                  <a:pt x="209213" y="381413"/>
                  <a:pt x="209213" y="381033"/>
                  <a:pt x="209213" y="380652"/>
                </a:cubicBezTo>
                <a:cubicBezTo>
                  <a:pt x="209261" y="380461"/>
                  <a:pt x="209261" y="380271"/>
                  <a:pt x="209261" y="380080"/>
                </a:cubicBezTo>
                <a:cubicBezTo>
                  <a:pt x="209261" y="379890"/>
                  <a:pt x="209308" y="379747"/>
                  <a:pt x="209308" y="379509"/>
                </a:cubicBezTo>
                <a:cubicBezTo>
                  <a:pt x="209356" y="379271"/>
                  <a:pt x="209356" y="378985"/>
                  <a:pt x="209404" y="378795"/>
                </a:cubicBezTo>
                <a:cubicBezTo>
                  <a:pt x="209404" y="378652"/>
                  <a:pt x="209451" y="378509"/>
                  <a:pt x="209451" y="378366"/>
                </a:cubicBezTo>
                <a:cubicBezTo>
                  <a:pt x="209499" y="378128"/>
                  <a:pt x="209546" y="377842"/>
                  <a:pt x="209594" y="377604"/>
                </a:cubicBezTo>
                <a:lnTo>
                  <a:pt x="209642" y="377223"/>
                </a:lnTo>
                <a:cubicBezTo>
                  <a:pt x="209689" y="376985"/>
                  <a:pt x="209737" y="376700"/>
                  <a:pt x="209832" y="376462"/>
                </a:cubicBezTo>
                <a:cubicBezTo>
                  <a:pt x="209832" y="376319"/>
                  <a:pt x="209880" y="376224"/>
                  <a:pt x="209880" y="376081"/>
                </a:cubicBezTo>
                <a:lnTo>
                  <a:pt x="210118" y="375367"/>
                </a:lnTo>
                <a:lnTo>
                  <a:pt x="210213" y="374938"/>
                </a:lnTo>
                <a:cubicBezTo>
                  <a:pt x="210261" y="374748"/>
                  <a:pt x="210404" y="374462"/>
                  <a:pt x="210451" y="374271"/>
                </a:cubicBezTo>
                <a:cubicBezTo>
                  <a:pt x="210499" y="374129"/>
                  <a:pt x="210499" y="374033"/>
                  <a:pt x="210594" y="373843"/>
                </a:cubicBezTo>
                <a:cubicBezTo>
                  <a:pt x="210642" y="373652"/>
                  <a:pt x="210737" y="373414"/>
                  <a:pt x="210785" y="373224"/>
                </a:cubicBezTo>
                <a:cubicBezTo>
                  <a:pt x="210880" y="373081"/>
                  <a:pt x="210928" y="372891"/>
                  <a:pt x="211023" y="372748"/>
                </a:cubicBezTo>
                <a:lnTo>
                  <a:pt x="211214" y="372224"/>
                </a:lnTo>
                <a:cubicBezTo>
                  <a:pt x="211309" y="372034"/>
                  <a:pt x="211404" y="371748"/>
                  <a:pt x="211499" y="371605"/>
                </a:cubicBezTo>
                <a:cubicBezTo>
                  <a:pt x="211547" y="371462"/>
                  <a:pt x="211595" y="371367"/>
                  <a:pt x="211690" y="371176"/>
                </a:cubicBezTo>
                <a:cubicBezTo>
                  <a:pt x="211785" y="371034"/>
                  <a:pt x="211976" y="370748"/>
                  <a:pt x="212023" y="370605"/>
                </a:cubicBezTo>
                <a:cubicBezTo>
                  <a:pt x="212071" y="370462"/>
                  <a:pt x="212119" y="370462"/>
                  <a:pt x="212214" y="370224"/>
                </a:cubicBezTo>
                <a:cubicBezTo>
                  <a:pt x="212357" y="370034"/>
                  <a:pt x="212452" y="369796"/>
                  <a:pt x="212595" y="369558"/>
                </a:cubicBezTo>
                <a:lnTo>
                  <a:pt x="212785" y="369272"/>
                </a:lnTo>
                <a:cubicBezTo>
                  <a:pt x="212928" y="369034"/>
                  <a:pt x="213071" y="368796"/>
                  <a:pt x="213214" y="368605"/>
                </a:cubicBezTo>
                <a:cubicBezTo>
                  <a:pt x="213309" y="368510"/>
                  <a:pt x="213357" y="368367"/>
                  <a:pt x="213452" y="368272"/>
                </a:cubicBezTo>
                <a:cubicBezTo>
                  <a:pt x="213595" y="368082"/>
                  <a:pt x="213738" y="367891"/>
                  <a:pt x="213881" y="367701"/>
                </a:cubicBezTo>
                <a:lnTo>
                  <a:pt x="214167" y="367320"/>
                </a:lnTo>
                <a:lnTo>
                  <a:pt x="214595" y="366748"/>
                </a:lnTo>
                <a:cubicBezTo>
                  <a:pt x="214738" y="366606"/>
                  <a:pt x="214881" y="366463"/>
                  <a:pt x="214976" y="366320"/>
                </a:cubicBezTo>
                <a:cubicBezTo>
                  <a:pt x="215119" y="366177"/>
                  <a:pt x="215262" y="366034"/>
                  <a:pt x="215358" y="365891"/>
                </a:cubicBezTo>
                <a:cubicBezTo>
                  <a:pt x="215643" y="365606"/>
                  <a:pt x="215881" y="365320"/>
                  <a:pt x="216167" y="365034"/>
                </a:cubicBezTo>
                <a:lnTo>
                  <a:pt x="263323" y="317897"/>
                </a:lnTo>
                <a:cubicBezTo>
                  <a:pt x="267967" y="313254"/>
                  <a:pt x="274064" y="310933"/>
                  <a:pt x="280166" y="310933"/>
                </a:cubicBezTo>
                <a:close/>
                <a:moveTo>
                  <a:pt x="266660" y="47621"/>
                </a:moveTo>
                <a:cubicBezTo>
                  <a:pt x="214043" y="47621"/>
                  <a:pt x="171425" y="90243"/>
                  <a:pt x="171425" y="142864"/>
                </a:cubicBezTo>
                <a:cubicBezTo>
                  <a:pt x="171425" y="181390"/>
                  <a:pt x="194615" y="216106"/>
                  <a:pt x="230233" y="230869"/>
                </a:cubicBezTo>
                <a:cubicBezTo>
                  <a:pt x="265803" y="245584"/>
                  <a:pt x="306755" y="237441"/>
                  <a:pt x="333992" y="210201"/>
                </a:cubicBezTo>
                <a:cubicBezTo>
                  <a:pt x="361230" y="182962"/>
                  <a:pt x="369372" y="142007"/>
                  <a:pt x="354658" y="106434"/>
                </a:cubicBezTo>
                <a:cubicBezTo>
                  <a:pt x="339897" y="70813"/>
                  <a:pt x="305183" y="47621"/>
                  <a:pt x="266660" y="47621"/>
                </a:cubicBezTo>
                <a:close/>
                <a:moveTo>
                  <a:pt x="266660" y="0"/>
                </a:moveTo>
                <a:cubicBezTo>
                  <a:pt x="345563" y="0"/>
                  <a:pt x="409514" y="63956"/>
                  <a:pt x="409514" y="142864"/>
                </a:cubicBezTo>
                <a:cubicBezTo>
                  <a:pt x="409562" y="185962"/>
                  <a:pt x="390086" y="226773"/>
                  <a:pt x="356563" y="253870"/>
                </a:cubicBezTo>
                <a:cubicBezTo>
                  <a:pt x="370610" y="258870"/>
                  <a:pt x="384182" y="265109"/>
                  <a:pt x="397181" y="272395"/>
                </a:cubicBezTo>
                <a:cubicBezTo>
                  <a:pt x="397943" y="272823"/>
                  <a:pt x="398705" y="273252"/>
                  <a:pt x="399467" y="273681"/>
                </a:cubicBezTo>
                <a:cubicBezTo>
                  <a:pt x="410800" y="280300"/>
                  <a:pt x="414657" y="294872"/>
                  <a:pt x="408038" y="306254"/>
                </a:cubicBezTo>
                <a:cubicBezTo>
                  <a:pt x="401419" y="317635"/>
                  <a:pt x="386848" y="321445"/>
                  <a:pt x="375467" y="314873"/>
                </a:cubicBezTo>
                <a:lnTo>
                  <a:pt x="374039" y="314016"/>
                </a:lnTo>
                <a:cubicBezTo>
                  <a:pt x="341278" y="295539"/>
                  <a:pt x="304279" y="285872"/>
                  <a:pt x="266660" y="285919"/>
                </a:cubicBezTo>
                <a:cubicBezTo>
                  <a:pt x="145711" y="285919"/>
                  <a:pt x="47618" y="384019"/>
                  <a:pt x="47666" y="504978"/>
                </a:cubicBezTo>
                <a:lnTo>
                  <a:pt x="47666" y="508264"/>
                </a:lnTo>
                <a:cubicBezTo>
                  <a:pt x="47713" y="508645"/>
                  <a:pt x="47713" y="509073"/>
                  <a:pt x="47713" y="509502"/>
                </a:cubicBezTo>
                <a:lnTo>
                  <a:pt x="47713" y="509693"/>
                </a:lnTo>
                <a:cubicBezTo>
                  <a:pt x="48142" y="522836"/>
                  <a:pt x="37904" y="533837"/>
                  <a:pt x="24714" y="534313"/>
                </a:cubicBezTo>
                <a:cubicBezTo>
                  <a:pt x="11571" y="534789"/>
                  <a:pt x="524" y="524503"/>
                  <a:pt x="95" y="511359"/>
                </a:cubicBezTo>
                <a:cubicBezTo>
                  <a:pt x="0" y="510740"/>
                  <a:pt x="0" y="510121"/>
                  <a:pt x="0" y="509502"/>
                </a:cubicBezTo>
                <a:lnTo>
                  <a:pt x="0" y="504978"/>
                </a:lnTo>
                <a:cubicBezTo>
                  <a:pt x="0" y="389258"/>
                  <a:pt x="73713" y="290777"/>
                  <a:pt x="176710" y="253870"/>
                </a:cubicBezTo>
                <a:cubicBezTo>
                  <a:pt x="143235" y="226773"/>
                  <a:pt x="123759" y="185962"/>
                  <a:pt x="123807" y="142864"/>
                </a:cubicBezTo>
                <a:cubicBezTo>
                  <a:pt x="123807" y="63956"/>
                  <a:pt x="187758" y="0"/>
                  <a:pt x="266660" y="0"/>
                </a:cubicBezTo>
                <a:close/>
              </a:path>
            </a:pathLst>
          </a:custGeom>
          <a:gradFill>
            <a:gsLst>
              <a:gs pos="22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13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81" name="组合 5280"/>
          <p:cNvGrpSpPr/>
          <p:nvPr/>
        </p:nvGrpSpPr>
        <p:grpSpPr>
          <a:xfrm>
            <a:off x="8615230" y="2935290"/>
            <a:ext cx="1415772" cy="462317"/>
            <a:chOff x="10533019" y="-978559"/>
            <a:chExt cx="1415772" cy="461665"/>
          </a:xfrm>
        </p:grpSpPr>
        <p:sp>
          <p:nvSpPr>
            <p:cNvPr id="5277" name="文本框 5276"/>
            <p:cNvSpPr txBox="1"/>
            <p:nvPr/>
          </p:nvSpPr>
          <p:spPr>
            <a:xfrm>
              <a:off x="10533019" y="-97855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ln w="41275">
                    <a:solidFill>
                      <a:schemeClr val="bg1"/>
                    </a:solidFill>
                  </a:ln>
                  <a:blipFill>
                    <a:blip r:embed="rId11"/>
                    <a:stretch>
                      <a:fillRect t="-118939" b="-738379"/>
                    </a:stretch>
                  </a:blipFill>
                  <a:effectLst>
                    <a:outerShdw blurRad="139700" sx="102000" sy="102000" algn="ctr" rotWithShape="0">
                      <a:schemeClr val="accent1">
                        <a:lumMod val="75000"/>
                        <a:alpha val="28000"/>
                      </a:schemeClr>
                    </a:outerShdw>
                  </a:effectLst>
                  <a:latin typeface="+mj-ea"/>
                  <a:ea typeface="+mj-ea"/>
                  <a:sym typeface="思源宋体 CN Heavy" panose="02020900000000000000" pitchFamily="18" charset="-122"/>
                </a:rPr>
                <a:t>人才培训</a:t>
              </a:r>
            </a:p>
          </p:txBody>
        </p:sp>
        <p:sp>
          <p:nvSpPr>
            <p:cNvPr id="5279" name="文本框 5278"/>
            <p:cNvSpPr txBox="1"/>
            <p:nvPr/>
          </p:nvSpPr>
          <p:spPr>
            <a:xfrm>
              <a:off x="10533019" y="-97855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blipFill>
                    <a:blip r:embed="rId11"/>
                    <a:stretch>
                      <a:fillRect t="-118939" b="-738379"/>
                    </a:stretch>
                  </a:blip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r>
                <a:rPr lang="zh-CN" altLang="en-US">
                  <a:gradFill>
                    <a:gsLst>
                      <a:gs pos="0">
                        <a:schemeClr val="accent3"/>
                      </a:gs>
                      <a:gs pos="64000">
                        <a:schemeClr val="accent1"/>
                      </a:gs>
                    </a:gsLst>
                    <a:lin ang="5400000" scaled="0"/>
                  </a:gradFill>
                  <a:latin typeface="+mj-ea"/>
                  <a:ea typeface="+mj-ea"/>
                  <a:sym typeface="思源宋体 CN Heavy" panose="02020900000000000000" pitchFamily="18" charset="-122"/>
                </a:rPr>
                <a:t>人才培训</a:t>
              </a:r>
            </a:p>
          </p:txBody>
        </p:sp>
      </p:grpSp>
      <p:sp>
        <p:nvSpPr>
          <p:cNvPr id="5285" name="target_274002"/>
          <p:cNvSpPr/>
          <p:nvPr/>
        </p:nvSpPr>
        <p:spPr>
          <a:xfrm>
            <a:off x="9063081" y="2577242"/>
            <a:ext cx="520071" cy="519287"/>
          </a:xfrm>
          <a:custGeom>
            <a:avLst/>
            <a:gdLst>
              <a:gd name="connsiteX0" fmla="*/ 497258 w 607634"/>
              <a:gd name="connsiteY0" fmla="*/ 328620 h 606719"/>
              <a:gd name="connsiteX1" fmla="*/ 544969 w 607634"/>
              <a:gd name="connsiteY1" fmla="*/ 350839 h 606719"/>
              <a:gd name="connsiteX2" fmla="*/ 543545 w 607634"/>
              <a:gd name="connsiteY2" fmla="*/ 393856 h 606719"/>
              <a:gd name="connsiteX3" fmla="*/ 541230 w 607634"/>
              <a:gd name="connsiteY3" fmla="*/ 396167 h 606719"/>
              <a:gd name="connsiteX4" fmla="*/ 540607 w 607634"/>
              <a:gd name="connsiteY4" fmla="*/ 409588 h 606719"/>
              <a:gd name="connsiteX5" fmla="*/ 545236 w 607634"/>
              <a:gd name="connsiteY5" fmla="*/ 413676 h 606719"/>
              <a:gd name="connsiteX6" fmla="*/ 550933 w 607634"/>
              <a:gd name="connsiteY6" fmla="*/ 432074 h 606719"/>
              <a:gd name="connsiteX7" fmla="*/ 548173 w 607634"/>
              <a:gd name="connsiteY7" fmla="*/ 454116 h 606719"/>
              <a:gd name="connsiteX8" fmla="*/ 535534 w 607634"/>
              <a:gd name="connsiteY8" fmla="*/ 472158 h 606719"/>
              <a:gd name="connsiteX9" fmla="*/ 515684 w 607634"/>
              <a:gd name="connsiteY9" fmla="*/ 511353 h 606719"/>
              <a:gd name="connsiteX10" fmla="*/ 517286 w 607634"/>
              <a:gd name="connsiteY10" fmla="*/ 517663 h 606719"/>
              <a:gd name="connsiteX11" fmla="*/ 555295 w 607634"/>
              <a:gd name="connsiteY11" fmla="*/ 527173 h 606719"/>
              <a:gd name="connsiteX12" fmla="*/ 607634 w 607634"/>
              <a:gd name="connsiteY12" fmla="*/ 594009 h 606719"/>
              <a:gd name="connsiteX13" fmla="*/ 594905 w 607634"/>
              <a:gd name="connsiteY13" fmla="*/ 606719 h 606719"/>
              <a:gd name="connsiteX14" fmla="*/ 341752 w 607634"/>
              <a:gd name="connsiteY14" fmla="*/ 606719 h 606719"/>
              <a:gd name="connsiteX15" fmla="*/ 329112 w 607634"/>
              <a:gd name="connsiteY15" fmla="*/ 594098 h 606719"/>
              <a:gd name="connsiteX16" fmla="*/ 381363 w 607634"/>
              <a:gd name="connsiteY16" fmla="*/ 527173 h 606719"/>
              <a:gd name="connsiteX17" fmla="*/ 419372 w 607634"/>
              <a:gd name="connsiteY17" fmla="*/ 517663 h 606719"/>
              <a:gd name="connsiteX18" fmla="*/ 421241 w 607634"/>
              <a:gd name="connsiteY18" fmla="*/ 510286 h 606719"/>
              <a:gd name="connsiteX19" fmla="*/ 402459 w 607634"/>
              <a:gd name="connsiteY19" fmla="*/ 472513 h 606719"/>
              <a:gd name="connsiteX20" fmla="*/ 388484 w 607634"/>
              <a:gd name="connsiteY20" fmla="*/ 454116 h 606719"/>
              <a:gd name="connsiteX21" fmla="*/ 385725 w 607634"/>
              <a:gd name="connsiteY21" fmla="*/ 432074 h 606719"/>
              <a:gd name="connsiteX22" fmla="*/ 391510 w 607634"/>
              <a:gd name="connsiteY22" fmla="*/ 413587 h 606719"/>
              <a:gd name="connsiteX23" fmla="*/ 396584 w 607634"/>
              <a:gd name="connsiteY23" fmla="*/ 409232 h 606719"/>
              <a:gd name="connsiteX24" fmla="*/ 395071 w 607634"/>
              <a:gd name="connsiteY24" fmla="*/ 390746 h 606719"/>
              <a:gd name="connsiteX25" fmla="*/ 453375 w 607634"/>
              <a:gd name="connsiteY25" fmla="*/ 339641 h 606719"/>
              <a:gd name="connsiteX26" fmla="*/ 497258 w 607634"/>
              <a:gd name="connsiteY26" fmla="*/ 328620 h 606719"/>
              <a:gd name="connsiteX27" fmla="*/ 316494 w 607634"/>
              <a:gd name="connsiteY27" fmla="*/ 278076 h 606719"/>
              <a:gd name="connsiteX28" fmla="*/ 300206 w 607634"/>
              <a:gd name="connsiteY28" fmla="*/ 281898 h 606719"/>
              <a:gd name="connsiteX29" fmla="*/ 325395 w 607634"/>
              <a:gd name="connsiteY29" fmla="*/ 307050 h 606719"/>
              <a:gd name="connsiteX30" fmla="*/ 325395 w 607634"/>
              <a:gd name="connsiteY30" fmla="*/ 324913 h 606719"/>
              <a:gd name="connsiteX31" fmla="*/ 316494 w 607634"/>
              <a:gd name="connsiteY31" fmla="*/ 328646 h 606719"/>
              <a:gd name="connsiteX32" fmla="*/ 307505 w 607634"/>
              <a:gd name="connsiteY32" fmla="*/ 324913 h 606719"/>
              <a:gd name="connsiteX33" fmla="*/ 282316 w 607634"/>
              <a:gd name="connsiteY33" fmla="*/ 299762 h 606719"/>
              <a:gd name="connsiteX34" fmla="*/ 278489 w 607634"/>
              <a:gd name="connsiteY34" fmla="*/ 316026 h 606719"/>
              <a:gd name="connsiteX35" fmla="*/ 316494 w 607634"/>
              <a:gd name="connsiteY35" fmla="*/ 353887 h 606719"/>
              <a:gd name="connsiteX36" fmla="*/ 354411 w 607634"/>
              <a:gd name="connsiteY36" fmla="*/ 316026 h 606719"/>
              <a:gd name="connsiteX37" fmla="*/ 316494 w 607634"/>
              <a:gd name="connsiteY37" fmla="*/ 278076 h 606719"/>
              <a:gd name="connsiteX38" fmla="*/ 175289 w 607634"/>
              <a:gd name="connsiteY38" fmla="*/ 238820 h 606719"/>
              <a:gd name="connsiteX39" fmla="*/ 184947 w 607634"/>
              <a:gd name="connsiteY39" fmla="*/ 239342 h 606719"/>
              <a:gd name="connsiteX40" fmla="*/ 190911 w 607634"/>
              <a:gd name="connsiteY40" fmla="*/ 256137 h 606719"/>
              <a:gd name="connsiteX41" fmla="*/ 177202 w 607634"/>
              <a:gd name="connsiteY41" fmla="*/ 315941 h 606719"/>
              <a:gd name="connsiteX42" fmla="*/ 348911 w 607634"/>
              <a:gd name="connsiteY42" fmla="*/ 451012 h 606719"/>
              <a:gd name="connsiteX43" fmla="*/ 364133 w 607634"/>
              <a:gd name="connsiteY43" fmla="*/ 460431 h 606719"/>
              <a:gd name="connsiteX44" fmla="*/ 354786 w 607634"/>
              <a:gd name="connsiteY44" fmla="*/ 475626 h 606719"/>
              <a:gd name="connsiteX45" fmla="*/ 316510 w 607634"/>
              <a:gd name="connsiteY45" fmla="*/ 480336 h 606719"/>
              <a:gd name="connsiteX46" fmla="*/ 151922 w 607634"/>
              <a:gd name="connsiteY46" fmla="*/ 316030 h 606719"/>
              <a:gd name="connsiteX47" fmla="*/ 168034 w 607634"/>
              <a:gd name="connsiteY47" fmla="*/ 245296 h 606719"/>
              <a:gd name="connsiteX48" fmla="*/ 175289 w 607634"/>
              <a:gd name="connsiteY48" fmla="*/ 238820 h 606719"/>
              <a:gd name="connsiteX49" fmla="*/ 102834 w 607634"/>
              <a:gd name="connsiteY49" fmla="*/ 164298 h 606719"/>
              <a:gd name="connsiteX50" fmla="*/ 112334 w 607634"/>
              <a:gd name="connsiteY50" fmla="*/ 166119 h 606719"/>
              <a:gd name="connsiteX51" fmla="*/ 115894 w 607634"/>
              <a:gd name="connsiteY51" fmla="*/ 183626 h 606719"/>
              <a:gd name="connsiteX52" fmla="*/ 75936 w 607634"/>
              <a:gd name="connsiteY52" fmla="*/ 316038 h 606719"/>
              <a:gd name="connsiteX53" fmla="*/ 295840 w 607634"/>
              <a:gd name="connsiteY53" fmla="*/ 555090 h 606719"/>
              <a:gd name="connsiteX54" fmla="*/ 307409 w 607634"/>
              <a:gd name="connsiteY54" fmla="*/ 568775 h 606719"/>
              <a:gd name="connsiteX55" fmla="*/ 294772 w 607634"/>
              <a:gd name="connsiteY55" fmla="*/ 580328 h 606719"/>
              <a:gd name="connsiteX56" fmla="*/ 293704 w 607634"/>
              <a:gd name="connsiteY56" fmla="*/ 580328 h 606719"/>
              <a:gd name="connsiteX57" fmla="*/ 50661 w 607634"/>
              <a:gd name="connsiteY57" fmla="*/ 316038 h 606719"/>
              <a:gd name="connsiteX58" fmla="*/ 94802 w 607634"/>
              <a:gd name="connsiteY58" fmla="*/ 169674 h 606719"/>
              <a:gd name="connsiteX59" fmla="*/ 102834 w 607634"/>
              <a:gd name="connsiteY59" fmla="*/ 164298 h 606719"/>
              <a:gd name="connsiteX60" fmla="*/ 316510 w 607634"/>
              <a:gd name="connsiteY60" fmla="*/ 151713 h 606719"/>
              <a:gd name="connsiteX61" fmla="*/ 479124 w 607634"/>
              <a:gd name="connsiteY61" fmla="*/ 292417 h 606719"/>
              <a:gd name="connsiteX62" fmla="*/ 468443 w 607634"/>
              <a:gd name="connsiteY62" fmla="*/ 306727 h 606719"/>
              <a:gd name="connsiteX63" fmla="*/ 466574 w 607634"/>
              <a:gd name="connsiteY63" fmla="*/ 306816 h 606719"/>
              <a:gd name="connsiteX64" fmla="*/ 454113 w 607634"/>
              <a:gd name="connsiteY64" fmla="*/ 295972 h 606719"/>
              <a:gd name="connsiteX65" fmla="*/ 316510 w 607634"/>
              <a:gd name="connsiteY65" fmla="*/ 176956 h 606719"/>
              <a:gd name="connsiteX66" fmla="*/ 256609 w 607634"/>
              <a:gd name="connsiteY66" fmla="*/ 190644 h 606719"/>
              <a:gd name="connsiteX67" fmla="*/ 239697 w 607634"/>
              <a:gd name="connsiteY67" fmla="*/ 184689 h 606719"/>
              <a:gd name="connsiteX68" fmla="*/ 245661 w 607634"/>
              <a:gd name="connsiteY68" fmla="*/ 167890 h 606719"/>
              <a:gd name="connsiteX69" fmla="*/ 316510 w 607634"/>
              <a:gd name="connsiteY69" fmla="*/ 151713 h 606719"/>
              <a:gd name="connsiteX70" fmla="*/ 316477 w 607634"/>
              <a:gd name="connsiteY70" fmla="*/ 50592 h 606719"/>
              <a:gd name="connsiteX71" fmla="*/ 582230 w 607634"/>
              <a:gd name="connsiteY71" fmla="*/ 316062 h 606719"/>
              <a:gd name="connsiteX72" fmla="*/ 582141 w 607634"/>
              <a:gd name="connsiteY72" fmla="*/ 319350 h 606719"/>
              <a:gd name="connsiteX73" fmla="*/ 569325 w 607634"/>
              <a:gd name="connsiteY73" fmla="*/ 332148 h 606719"/>
              <a:gd name="connsiteX74" fmla="*/ 568880 w 607634"/>
              <a:gd name="connsiteY74" fmla="*/ 332148 h 606719"/>
              <a:gd name="connsiteX75" fmla="*/ 556687 w 607634"/>
              <a:gd name="connsiteY75" fmla="*/ 320416 h 606719"/>
              <a:gd name="connsiteX76" fmla="*/ 556865 w 607634"/>
              <a:gd name="connsiteY76" fmla="*/ 317661 h 606719"/>
              <a:gd name="connsiteX77" fmla="*/ 316477 w 607634"/>
              <a:gd name="connsiteY77" fmla="*/ 75832 h 606719"/>
              <a:gd name="connsiteX78" fmla="*/ 183956 w 607634"/>
              <a:gd name="connsiteY78" fmla="*/ 115737 h 606719"/>
              <a:gd name="connsiteX79" fmla="*/ 166334 w 607634"/>
              <a:gd name="connsiteY79" fmla="*/ 112182 h 606719"/>
              <a:gd name="connsiteX80" fmla="*/ 169894 w 607634"/>
              <a:gd name="connsiteY80" fmla="*/ 94674 h 606719"/>
              <a:gd name="connsiteX81" fmla="*/ 316477 w 607634"/>
              <a:gd name="connsiteY81" fmla="*/ 50592 h 606719"/>
              <a:gd name="connsiteX82" fmla="*/ 58464 w 607634"/>
              <a:gd name="connsiteY82" fmla="*/ 964 h 606719"/>
              <a:gd name="connsiteX83" fmla="*/ 72260 w 607634"/>
              <a:gd name="connsiteY83" fmla="*/ 3719 h 606719"/>
              <a:gd name="connsiteX84" fmla="*/ 122905 w 607634"/>
              <a:gd name="connsiteY84" fmla="*/ 54289 h 606719"/>
              <a:gd name="connsiteX85" fmla="*/ 126554 w 607634"/>
              <a:gd name="connsiteY85" fmla="*/ 63177 h 606719"/>
              <a:gd name="connsiteX86" fmla="*/ 126554 w 607634"/>
              <a:gd name="connsiteY86" fmla="*/ 108503 h 606719"/>
              <a:gd name="connsiteX87" fmla="*/ 281604 w 607634"/>
              <a:gd name="connsiteY87" fmla="*/ 263323 h 606719"/>
              <a:gd name="connsiteX88" fmla="*/ 316494 w 607634"/>
              <a:gd name="connsiteY88" fmla="*/ 252836 h 606719"/>
              <a:gd name="connsiteX89" fmla="*/ 379778 w 607634"/>
              <a:gd name="connsiteY89" fmla="*/ 316026 h 606719"/>
              <a:gd name="connsiteX90" fmla="*/ 316494 w 607634"/>
              <a:gd name="connsiteY90" fmla="*/ 379216 h 606719"/>
              <a:gd name="connsiteX91" fmla="*/ 253122 w 607634"/>
              <a:gd name="connsiteY91" fmla="*/ 316026 h 606719"/>
              <a:gd name="connsiteX92" fmla="*/ 263713 w 607634"/>
              <a:gd name="connsiteY92" fmla="*/ 281187 h 606719"/>
              <a:gd name="connsiteX93" fmla="*/ 108664 w 607634"/>
              <a:gd name="connsiteY93" fmla="*/ 126367 h 606719"/>
              <a:gd name="connsiteX94" fmla="*/ 63270 w 607634"/>
              <a:gd name="connsiteY94" fmla="*/ 126367 h 606719"/>
              <a:gd name="connsiteX95" fmla="*/ 54280 w 607634"/>
              <a:gd name="connsiteY95" fmla="*/ 122723 h 606719"/>
              <a:gd name="connsiteX96" fmla="*/ 3724 w 607634"/>
              <a:gd name="connsiteY96" fmla="*/ 72153 h 606719"/>
              <a:gd name="connsiteX97" fmla="*/ 965 w 607634"/>
              <a:gd name="connsiteY97" fmla="*/ 58377 h 606719"/>
              <a:gd name="connsiteX98" fmla="*/ 12625 w 607634"/>
              <a:gd name="connsiteY98" fmla="*/ 50556 h 606719"/>
              <a:gd name="connsiteX99" fmla="*/ 50631 w 607634"/>
              <a:gd name="connsiteY99" fmla="*/ 50556 h 606719"/>
              <a:gd name="connsiteX100" fmla="*/ 50631 w 607634"/>
              <a:gd name="connsiteY100" fmla="*/ 12607 h 606719"/>
              <a:gd name="connsiteX101" fmla="*/ 58464 w 607634"/>
              <a:gd name="connsiteY101" fmla="*/ 964 h 60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07634" h="606719">
                <a:moveTo>
                  <a:pt x="497258" y="328620"/>
                </a:moveTo>
                <a:cubicBezTo>
                  <a:pt x="524674" y="328620"/>
                  <a:pt x="538293" y="340707"/>
                  <a:pt x="544969" y="350839"/>
                </a:cubicBezTo>
                <a:cubicBezTo>
                  <a:pt x="558944" y="372170"/>
                  <a:pt x="550132" y="386924"/>
                  <a:pt x="543545" y="393856"/>
                </a:cubicBezTo>
                <a:lnTo>
                  <a:pt x="541230" y="396167"/>
                </a:lnTo>
                <a:lnTo>
                  <a:pt x="540607" y="409588"/>
                </a:lnTo>
                <a:cubicBezTo>
                  <a:pt x="542299" y="410743"/>
                  <a:pt x="543901" y="412076"/>
                  <a:pt x="545236" y="413676"/>
                </a:cubicBezTo>
                <a:cubicBezTo>
                  <a:pt x="549687" y="418742"/>
                  <a:pt x="551734" y="425408"/>
                  <a:pt x="550933" y="432074"/>
                </a:cubicBezTo>
                <a:lnTo>
                  <a:pt x="548173" y="454116"/>
                </a:lnTo>
                <a:cubicBezTo>
                  <a:pt x="547105" y="462026"/>
                  <a:pt x="542299" y="468692"/>
                  <a:pt x="535534" y="472158"/>
                </a:cubicBezTo>
                <a:cubicBezTo>
                  <a:pt x="532596" y="486556"/>
                  <a:pt x="525564" y="500510"/>
                  <a:pt x="515684" y="511353"/>
                </a:cubicBezTo>
                <a:lnTo>
                  <a:pt x="517286" y="517663"/>
                </a:lnTo>
                <a:lnTo>
                  <a:pt x="555295" y="527173"/>
                </a:lnTo>
                <a:cubicBezTo>
                  <a:pt x="586093" y="534817"/>
                  <a:pt x="607634" y="562369"/>
                  <a:pt x="607634" y="594009"/>
                </a:cubicBezTo>
                <a:cubicBezTo>
                  <a:pt x="607634" y="601031"/>
                  <a:pt x="601937" y="606719"/>
                  <a:pt x="594905" y="606719"/>
                </a:cubicBezTo>
                <a:lnTo>
                  <a:pt x="341752" y="606719"/>
                </a:lnTo>
                <a:cubicBezTo>
                  <a:pt x="334809" y="606719"/>
                  <a:pt x="329112" y="601031"/>
                  <a:pt x="329112" y="594098"/>
                </a:cubicBezTo>
                <a:cubicBezTo>
                  <a:pt x="329112" y="562369"/>
                  <a:pt x="350653" y="534817"/>
                  <a:pt x="381363" y="527173"/>
                </a:cubicBezTo>
                <a:lnTo>
                  <a:pt x="419372" y="517663"/>
                </a:lnTo>
                <a:lnTo>
                  <a:pt x="421241" y="510286"/>
                </a:lnTo>
                <a:cubicBezTo>
                  <a:pt x="411983" y="499621"/>
                  <a:pt x="405307" y="486289"/>
                  <a:pt x="402459" y="472513"/>
                </a:cubicBezTo>
                <a:cubicBezTo>
                  <a:pt x="394804" y="469136"/>
                  <a:pt x="389552" y="462381"/>
                  <a:pt x="388484" y="454116"/>
                </a:cubicBezTo>
                <a:lnTo>
                  <a:pt x="385725" y="432074"/>
                </a:lnTo>
                <a:cubicBezTo>
                  <a:pt x="384923" y="425408"/>
                  <a:pt x="386971" y="418653"/>
                  <a:pt x="391510" y="413587"/>
                </a:cubicBezTo>
                <a:cubicBezTo>
                  <a:pt x="392935" y="411899"/>
                  <a:pt x="394715" y="410388"/>
                  <a:pt x="396584" y="409232"/>
                </a:cubicBezTo>
                <a:cubicBezTo>
                  <a:pt x="395872" y="402655"/>
                  <a:pt x="395071" y="394834"/>
                  <a:pt x="395071" y="390746"/>
                </a:cubicBezTo>
                <a:cubicBezTo>
                  <a:pt x="395071" y="369504"/>
                  <a:pt x="401213" y="341507"/>
                  <a:pt x="453375" y="339641"/>
                </a:cubicBezTo>
                <a:cubicBezTo>
                  <a:pt x="470999" y="328620"/>
                  <a:pt x="489247" y="328620"/>
                  <a:pt x="497258" y="328620"/>
                </a:cubicBezTo>
                <a:close/>
                <a:moveTo>
                  <a:pt x="316494" y="278076"/>
                </a:moveTo>
                <a:cubicBezTo>
                  <a:pt x="310620" y="278076"/>
                  <a:pt x="305102" y="279498"/>
                  <a:pt x="300206" y="281898"/>
                </a:cubicBezTo>
                <a:lnTo>
                  <a:pt x="325395" y="307050"/>
                </a:lnTo>
                <a:cubicBezTo>
                  <a:pt x="330379" y="312027"/>
                  <a:pt x="330379" y="320025"/>
                  <a:pt x="325395" y="324913"/>
                </a:cubicBezTo>
                <a:cubicBezTo>
                  <a:pt x="322903" y="327402"/>
                  <a:pt x="319699" y="328646"/>
                  <a:pt x="316494" y="328646"/>
                </a:cubicBezTo>
                <a:cubicBezTo>
                  <a:pt x="313201" y="328646"/>
                  <a:pt x="309997" y="327402"/>
                  <a:pt x="307505" y="324913"/>
                </a:cubicBezTo>
                <a:lnTo>
                  <a:pt x="282316" y="299762"/>
                </a:lnTo>
                <a:cubicBezTo>
                  <a:pt x="279913" y="304739"/>
                  <a:pt x="278489" y="310160"/>
                  <a:pt x="278489" y="316026"/>
                </a:cubicBezTo>
                <a:cubicBezTo>
                  <a:pt x="278489" y="336912"/>
                  <a:pt x="295489" y="353887"/>
                  <a:pt x="316494" y="353887"/>
                </a:cubicBezTo>
                <a:cubicBezTo>
                  <a:pt x="337411" y="353887"/>
                  <a:pt x="354411" y="336912"/>
                  <a:pt x="354411" y="316026"/>
                </a:cubicBezTo>
                <a:cubicBezTo>
                  <a:pt x="354411" y="295051"/>
                  <a:pt x="337411" y="278076"/>
                  <a:pt x="316494" y="278076"/>
                </a:cubicBezTo>
                <a:close/>
                <a:moveTo>
                  <a:pt x="175289" y="238820"/>
                </a:moveTo>
                <a:cubicBezTo>
                  <a:pt x="178360" y="237743"/>
                  <a:pt x="181831" y="237832"/>
                  <a:pt x="184947" y="239342"/>
                </a:cubicBezTo>
                <a:cubicBezTo>
                  <a:pt x="191267" y="242364"/>
                  <a:pt x="193937" y="249828"/>
                  <a:pt x="190911" y="256137"/>
                </a:cubicBezTo>
                <a:cubicBezTo>
                  <a:pt x="181831" y="275154"/>
                  <a:pt x="177202" y="295236"/>
                  <a:pt x="177202" y="315941"/>
                </a:cubicBezTo>
                <a:cubicBezTo>
                  <a:pt x="177202" y="403115"/>
                  <a:pt x="257048" y="472783"/>
                  <a:pt x="348911" y="451012"/>
                </a:cubicBezTo>
                <a:cubicBezTo>
                  <a:pt x="355766" y="449412"/>
                  <a:pt x="362531" y="453589"/>
                  <a:pt x="364133" y="460431"/>
                </a:cubicBezTo>
                <a:cubicBezTo>
                  <a:pt x="365735" y="467273"/>
                  <a:pt x="361552" y="474027"/>
                  <a:pt x="354786" y="475626"/>
                </a:cubicBezTo>
                <a:cubicBezTo>
                  <a:pt x="341790" y="478736"/>
                  <a:pt x="328972" y="480336"/>
                  <a:pt x="316510" y="480336"/>
                </a:cubicBezTo>
                <a:cubicBezTo>
                  <a:pt x="225715" y="480336"/>
                  <a:pt x="151922" y="406581"/>
                  <a:pt x="151922" y="316030"/>
                </a:cubicBezTo>
                <a:cubicBezTo>
                  <a:pt x="151922" y="291504"/>
                  <a:pt x="157352" y="267689"/>
                  <a:pt x="168034" y="245296"/>
                </a:cubicBezTo>
                <a:cubicBezTo>
                  <a:pt x="169547" y="242142"/>
                  <a:pt x="172218" y="239898"/>
                  <a:pt x="175289" y="238820"/>
                </a:cubicBezTo>
                <a:close/>
                <a:moveTo>
                  <a:pt x="102834" y="164298"/>
                </a:moveTo>
                <a:cubicBezTo>
                  <a:pt x="106016" y="163653"/>
                  <a:pt x="109442" y="164209"/>
                  <a:pt x="112334" y="166119"/>
                </a:cubicBezTo>
                <a:cubicBezTo>
                  <a:pt x="118119" y="169941"/>
                  <a:pt x="119721" y="177850"/>
                  <a:pt x="115894" y="183626"/>
                </a:cubicBezTo>
                <a:cubicBezTo>
                  <a:pt x="89730" y="222994"/>
                  <a:pt x="75936" y="268849"/>
                  <a:pt x="75936" y="316038"/>
                </a:cubicBezTo>
                <a:cubicBezTo>
                  <a:pt x="75936" y="439652"/>
                  <a:pt x="172583" y="544604"/>
                  <a:pt x="295840" y="555090"/>
                </a:cubicBezTo>
                <a:cubicBezTo>
                  <a:pt x="302782" y="555712"/>
                  <a:pt x="307943" y="561844"/>
                  <a:pt x="307409" y="568775"/>
                </a:cubicBezTo>
                <a:cubicBezTo>
                  <a:pt x="306875" y="575351"/>
                  <a:pt x="301358" y="580328"/>
                  <a:pt x="294772" y="580328"/>
                </a:cubicBezTo>
                <a:cubicBezTo>
                  <a:pt x="294416" y="580328"/>
                  <a:pt x="294060" y="580328"/>
                  <a:pt x="293704" y="580328"/>
                </a:cubicBezTo>
                <a:cubicBezTo>
                  <a:pt x="157454" y="568775"/>
                  <a:pt x="50661" y="452626"/>
                  <a:pt x="50661" y="316038"/>
                </a:cubicBezTo>
                <a:cubicBezTo>
                  <a:pt x="50661" y="263873"/>
                  <a:pt x="65879" y="213219"/>
                  <a:pt x="94802" y="169674"/>
                </a:cubicBezTo>
                <a:cubicBezTo>
                  <a:pt x="96716" y="166786"/>
                  <a:pt x="99653" y="164942"/>
                  <a:pt x="102834" y="164298"/>
                </a:cubicBezTo>
                <a:close/>
                <a:moveTo>
                  <a:pt x="316510" y="151713"/>
                </a:moveTo>
                <a:cubicBezTo>
                  <a:pt x="397594" y="151713"/>
                  <a:pt x="467553" y="212154"/>
                  <a:pt x="479124" y="292417"/>
                </a:cubicBezTo>
                <a:cubicBezTo>
                  <a:pt x="480192" y="299350"/>
                  <a:pt x="475297" y="305749"/>
                  <a:pt x="468443" y="306727"/>
                </a:cubicBezTo>
                <a:cubicBezTo>
                  <a:pt x="467820" y="306816"/>
                  <a:pt x="467197" y="306816"/>
                  <a:pt x="466574" y="306816"/>
                </a:cubicBezTo>
                <a:cubicBezTo>
                  <a:pt x="460433" y="306816"/>
                  <a:pt x="455003" y="302283"/>
                  <a:pt x="454113" y="295972"/>
                </a:cubicBezTo>
                <a:cubicBezTo>
                  <a:pt x="444323" y="228153"/>
                  <a:pt x="385134" y="176956"/>
                  <a:pt x="316510" y="176956"/>
                </a:cubicBezTo>
                <a:cubicBezTo>
                  <a:pt x="295771" y="176956"/>
                  <a:pt x="275567" y="181578"/>
                  <a:pt x="256609" y="190644"/>
                </a:cubicBezTo>
                <a:cubicBezTo>
                  <a:pt x="250200" y="193666"/>
                  <a:pt x="242724" y="191000"/>
                  <a:pt x="239697" y="184689"/>
                </a:cubicBezTo>
                <a:cubicBezTo>
                  <a:pt x="236671" y="178378"/>
                  <a:pt x="239341" y="170823"/>
                  <a:pt x="245661" y="167890"/>
                </a:cubicBezTo>
                <a:cubicBezTo>
                  <a:pt x="268090" y="157135"/>
                  <a:pt x="291944" y="151713"/>
                  <a:pt x="316510" y="151713"/>
                </a:cubicBezTo>
                <a:close/>
                <a:moveTo>
                  <a:pt x="316477" y="50592"/>
                </a:moveTo>
                <a:cubicBezTo>
                  <a:pt x="463060" y="50592"/>
                  <a:pt x="582230" y="169684"/>
                  <a:pt x="582230" y="316062"/>
                </a:cubicBezTo>
                <a:cubicBezTo>
                  <a:pt x="582230" y="316328"/>
                  <a:pt x="582141" y="319083"/>
                  <a:pt x="582141" y="319350"/>
                </a:cubicBezTo>
                <a:cubicBezTo>
                  <a:pt x="581607" y="326016"/>
                  <a:pt x="576000" y="332148"/>
                  <a:pt x="569325" y="332148"/>
                </a:cubicBezTo>
                <a:lnTo>
                  <a:pt x="568880" y="332148"/>
                </a:lnTo>
                <a:cubicBezTo>
                  <a:pt x="562027" y="331881"/>
                  <a:pt x="556598" y="327349"/>
                  <a:pt x="556687" y="320416"/>
                </a:cubicBezTo>
                <a:cubicBezTo>
                  <a:pt x="556687" y="320239"/>
                  <a:pt x="556865" y="317839"/>
                  <a:pt x="556865" y="317661"/>
                </a:cubicBezTo>
                <a:cubicBezTo>
                  <a:pt x="556954" y="183638"/>
                  <a:pt x="449087" y="75832"/>
                  <a:pt x="316477" y="75832"/>
                </a:cubicBezTo>
                <a:cubicBezTo>
                  <a:pt x="269129" y="75832"/>
                  <a:pt x="223294" y="89608"/>
                  <a:pt x="183956" y="115737"/>
                </a:cubicBezTo>
                <a:cubicBezTo>
                  <a:pt x="178082" y="119559"/>
                  <a:pt x="170250" y="118048"/>
                  <a:pt x="166334" y="112182"/>
                </a:cubicBezTo>
                <a:cubicBezTo>
                  <a:pt x="162507" y="106317"/>
                  <a:pt x="164109" y="98496"/>
                  <a:pt x="169894" y="94674"/>
                </a:cubicBezTo>
                <a:cubicBezTo>
                  <a:pt x="213504" y="65878"/>
                  <a:pt x="264145" y="50592"/>
                  <a:pt x="316477" y="50592"/>
                </a:cubicBezTo>
                <a:close/>
                <a:moveTo>
                  <a:pt x="58464" y="964"/>
                </a:moveTo>
                <a:cubicBezTo>
                  <a:pt x="63181" y="-991"/>
                  <a:pt x="68611" y="75"/>
                  <a:pt x="72260" y="3719"/>
                </a:cubicBezTo>
                <a:lnTo>
                  <a:pt x="122905" y="54289"/>
                </a:lnTo>
                <a:cubicBezTo>
                  <a:pt x="125219" y="56600"/>
                  <a:pt x="126554" y="59799"/>
                  <a:pt x="126554" y="63177"/>
                </a:cubicBezTo>
                <a:lnTo>
                  <a:pt x="126554" y="108503"/>
                </a:lnTo>
                <a:lnTo>
                  <a:pt x="281604" y="263323"/>
                </a:lnTo>
                <a:cubicBezTo>
                  <a:pt x="291662" y="256657"/>
                  <a:pt x="303588" y="252836"/>
                  <a:pt x="316494" y="252836"/>
                </a:cubicBezTo>
                <a:cubicBezTo>
                  <a:pt x="351385" y="252836"/>
                  <a:pt x="379778" y="281187"/>
                  <a:pt x="379778" y="316026"/>
                </a:cubicBezTo>
                <a:cubicBezTo>
                  <a:pt x="379778" y="350865"/>
                  <a:pt x="351385" y="379216"/>
                  <a:pt x="316494" y="379216"/>
                </a:cubicBezTo>
                <a:cubicBezTo>
                  <a:pt x="281515" y="379216"/>
                  <a:pt x="253122" y="350865"/>
                  <a:pt x="253122" y="316026"/>
                </a:cubicBezTo>
                <a:cubicBezTo>
                  <a:pt x="253122" y="303139"/>
                  <a:pt x="257038" y="291230"/>
                  <a:pt x="263713" y="281187"/>
                </a:cubicBezTo>
                <a:lnTo>
                  <a:pt x="108664" y="126367"/>
                </a:lnTo>
                <a:lnTo>
                  <a:pt x="63270" y="126367"/>
                </a:lnTo>
                <a:cubicBezTo>
                  <a:pt x="59888" y="126367"/>
                  <a:pt x="56684" y="125034"/>
                  <a:pt x="54280" y="122723"/>
                </a:cubicBezTo>
                <a:lnTo>
                  <a:pt x="3724" y="72153"/>
                </a:lnTo>
                <a:cubicBezTo>
                  <a:pt x="75" y="68509"/>
                  <a:pt x="-993" y="63088"/>
                  <a:pt x="965" y="58377"/>
                </a:cubicBezTo>
                <a:cubicBezTo>
                  <a:pt x="2923" y="53667"/>
                  <a:pt x="7551" y="50556"/>
                  <a:pt x="12625" y="50556"/>
                </a:cubicBezTo>
                <a:lnTo>
                  <a:pt x="50631" y="50556"/>
                </a:lnTo>
                <a:lnTo>
                  <a:pt x="50631" y="12607"/>
                </a:lnTo>
                <a:cubicBezTo>
                  <a:pt x="50631" y="7541"/>
                  <a:pt x="53746" y="2919"/>
                  <a:pt x="58464" y="964"/>
                </a:cubicBezTo>
                <a:close/>
              </a:path>
            </a:pathLst>
          </a:custGeom>
          <a:gradFill>
            <a:gsLst>
              <a:gs pos="22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13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783B994B-E692-22EA-A10A-9366195F3442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D3B4E61-7762-0AF1-CC08-B7B5AF96440B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 descr="查看图片">
            <a:extLst>
              <a:ext uri="{FF2B5EF4-FFF2-40B4-BE49-F238E27FC236}">
                <a16:creationId xmlns:a16="http://schemas.microsoft.com/office/drawing/2014/main" id="{A9091D5C-04C8-DF11-BBA3-FDDFCB404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D9F715-DD3A-5DD2-DCFC-DC8B0C8B3425}"/>
              </a:ext>
            </a:extLst>
          </p:cNvPr>
          <p:cNvSpPr txBox="1"/>
          <p:nvPr/>
        </p:nvSpPr>
        <p:spPr>
          <a:xfrm>
            <a:off x="7144940" y="128831"/>
            <a:ext cx="2109552" cy="63158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4105" spc="-3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砥志研思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D54BE2-6FAE-5B63-7559-20C49E26B800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05BB72-6F06-CEFA-8135-7A9E5D300F5A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31E192-AE0A-F5D6-1A59-86657A86B544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0D8D05-DEBD-F7C7-F92C-92AF45DEBD73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61A4354-EE02-6D60-1D2F-7C37D02E5AE2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C5DF4AE-E2A6-5BF3-A022-DC789E65D59B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F80BDB8-B20B-49AD-17F2-DD3ADC437441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AAF91D8A-22F6-07E4-5A7B-7E66C79D8BBA}"/>
              </a:ext>
            </a:extLst>
          </p:cNvPr>
          <p:cNvSpPr/>
          <p:nvPr/>
        </p:nvSpPr>
        <p:spPr>
          <a:xfrm flipV="1">
            <a:off x="3347786" y="695360"/>
            <a:ext cx="519180" cy="113293"/>
          </a:xfrm>
          <a:prstGeom prst="triangle">
            <a:avLst/>
          </a:prstGeom>
          <a:solidFill>
            <a:srgbClr val="0039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819868A-CAE2-6F1A-0D11-112AD5335D19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30" name="图片 29" descr="卡通人物&#10;&#10;中度可信度描述已自动生成">
              <a:extLst>
                <a:ext uri="{FF2B5EF4-FFF2-40B4-BE49-F238E27FC236}">
                  <a16:creationId xmlns:a16="http://schemas.microsoft.com/office/drawing/2014/main" id="{95CD9C82-717B-C979-3DAD-19D85DAC452B}"/>
                </a:ext>
              </a:extLst>
            </p:cNvPr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27CB946-11A4-9784-4A61-A7B00E053CE1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4" name="图片 13443">
            <a:extLst>
              <a:ext uri="{FF2B5EF4-FFF2-40B4-BE49-F238E27FC236}">
                <a16:creationId xmlns:a16="http://schemas.microsoft.com/office/drawing/2014/main" id="{F7775E1B-1202-F0AA-1333-1C764A38A9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-1" y="1"/>
            <a:ext cx="12192001" cy="6858002"/>
          </a:xfrm>
          <a:prstGeom prst="rect">
            <a:avLst/>
          </a:prstGeom>
        </p:spPr>
      </p:pic>
      <p:sp>
        <p:nvSpPr>
          <p:cNvPr id="13447" name="Picture 2056-mask">
            <a:extLst>
              <a:ext uri="{FF2B5EF4-FFF2-40B4-BE49-F238E27FC236}">
                <a16:creationId xmlns:a16="http://schemas.microsoft.com/office/drawing/2014/main" id="{E1D53D9F-D99A-502E-B7D2-C6A9FFA746B4}"/>
              </a:ext>
            </a:extLst>
          </p:cNvPr>
          <p:cNvSpPr/>
          <p:nvPr/>
        </p:nvSpPr>
        <p:spPr>
          <a:xfrm>
            <a:off x="0" y="1"/>
            <a:ext cx="12192001" cy="6858002"/>
          </a:xfrm>
          <a:prstGeom prst="rect">
            <a:avLst/>
          </a:prstGeom>
          <a:gradFill flip="none" rotWithShape="1">
            <a:gsLst>
              <a:gs pos="0">
                <a:srgbClr val="002A80"/>
              </a:gs>
              <a:gs pos="100000">
                <a:srgbClr val="002A8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1" name="文本框 13340" hidden="1"/>
          <p:cNvSpPr txBox="1"/>
          <p:nvPr/>
        </p:nvSpPr>
        <p:spPr>
          <a:xfrm>
            <a:off x="950899" y="357058"/>
            <a:ext cx="260840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88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>
                        <a:lumMod val="100000"/>
                      </a:schemeClr>
                    </a:gs>
                  </a:gsLst>
                  <a:lin ang="16200000" scaled="1"/>
                  <a:tileRect/>
                </a:gradFill>
                <a:effectLst/>
                <a:latin typeface="云峰飞云体" panose="02000500000000000000" pitchFamily="2" charset="-122"/>
                <a:ea typeface="云峰飞云体" panose="02000500000000000000" pitchFamily="2" charset="-122"/>
                <a:sym typeface="思源宋体 CN Heavy" panose="02020900000000000000" pitchFamily="18" charset="-122"/>
              </a:rPr>
              <a:t>目录</a:t>
            </a:r>
          </a:p>
        </p:txBody>
      </p:sp>
      <p:cxnSp>
        <p:nvCxnSpPr>
          <p:cNvPr id="13470" name="直接连接符 13469">
            <a:extLst>
              <a:ext uri="{FF2B5EF4-FFF2-40B4-BE49-F238E27FC236}">
                <a16:creationId xmlns:a16="http://schemas.microsoft.com/office/drawing/2014/main" id="{224399F4-FDEF-3C5F-2892-B0DDD9CDBB2C}"/>
              </a:ext>
            </a:extLst>
          </p:cNvPr>
          <p:cNvCxnSpPr/>
          <p:nvPr/>
        </p:nvCxnSpPr>
        <p:spPr>
          <a:xfrm>
            <a:off x="15589509" y="4020559"/>
            <a:ext cx="0" cy="2687604"/>
          </a:xfrm>
          <a:prstGeom prst="line">
            <a:avLst/>
          </a:prstGeom>
          <a:ln w="254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图形 11264">
            <a:extLst>
              <a:ext uri="{FF2B5EF4-FFF2-40B4-BE49-F238E27FC236}">
                <a16:creationId xmlns:a16="http://schemas.microsoft.com/office/drawing/2014/main" id="{F6E7D8BE-4A2E-777D-894E-DC071F7089B7}"/>
              </a:ext>
            </a:extLst>
          </p:cNvPr>
          <p:cNvSpPr/>
          <p:nvPr/>
        </p:nvSpPr>
        <p:spPr>
          <a:xfrm rot="21162205" flipH="1">
            <a:off x="2271401" y="1913119"/>
            <a:ext cx="444093" cy="548942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gradFill>
            <a:gsLst>
              <a:gs pos="51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63500" dist="50800" sx="102000" sy="102000" algn="ctr" rotWithShape="0">
              <a:schemeClr val="accent1">
                <a:lumMod val="50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448" name="图片 13447">
            <a:extLst>
              <a:ext uri="{FF2B5EF4-FFF2-40B4-BE49-F238E27FC236}">
                <a16:creationId xmlns:a16="http://schemas.microsoft.com/office/drawing/2014/main" id="{7F874B5D-BB5E-3A0F-6E62-D8EEBC66F2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31076" r="7742" b="32040"/>
          <a:stretch>
            <a:fillRect/>
          </a:stretch>
        </p:blipFill>
        <p:spPr>
          <a:xfrm>
            <a:off x="0" y="4110606"/>
            <a:ext cx="12192000" cy="2642663"/>
          </a:xfrm>
          <a:custGeom>
            <a:avLst/>
            <a:gdLst>
              <a:gd name="connsiteX0" fmla="*/ 0 w 5230077"/>
              <a:gd name="connsiteY0" fmla="*/ 0 h 6688317"/>
              <a:gd name="connsiteX1" fmla="*/ 5230077 w 5230077"/>
              <a:gd name="connsiteY1" fmla="*/ 0 h 6688317"/>
              <a:gd name="connsiteX2" fmla="*/ 5230077 w 5230077"/>
              <a:gd name="connsiteY2" fmla="*/ 6688317 h 6688317"/>
              <a:gd name="connsiteX3" fmla="*/ 0 w 5230077"/>
              <a:gd name="connsiteY3" fmla="*/ 6688317 h 668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0077" h="6688317">
                <a:moveTo>
                  <a:pt x="0" y="0"/>
                </a:moveTo>
                <a:lnTo>
                  <a:pt x="5230077" y="0"/>
                </a:lnTo>
                <a:lnTo>
                  <a:pt x="5230077" y="6688317"/>
                </a:lnTo>
                <a:lnTo>
                  <a:pt x="0" y="6688317"/>
                </a:lnTo>
                <a:close/>
              </a:path>
            </a:pathLst>
          </a:custGeom>
          <a:effectLst>
            <a:outerShdw blurRad="228600" dist="254000" algn="l" rotWithShape="0">
              <a:schemeClr val="accent1">
                <a:lumMod val="50000"/>
                <a:alpha val="55000"/>
              </a:schemeClr>
            </a:outerShdw>
          </a:effectLst>
        </p:spPr>
      </p:pic>
      <p:pic>
        <p:nvPicPr>
          <p:cNvPr id="13449" name="图片 13448" descr="背景图案&#10;&#10;描述已自动生成">
            <a:extLst>
              <a:ext uri="{FF2B5EF4-FFF2-40B4-BE49-F238E27FC236}">
                <a16:creationId xmlns:a16="http://schemas.microsoft.com/office/drawing/2014/main" id="{1E116AAA-A11B-BE5C-2AF5-5E5AC85C3D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07535" flipH="1">
            <a:off x="-64120" y="5468592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pic>
        <p:nvPicPr>
          <p:cNvPr id="13450" name="图片 13449" descr="背景图案&#10;&#10;描述已自动生成">
            <a:extLst>
              <a:ext uri="{FF2B5EF4-FFF2-40B4-BE49-F238E27FC236}">
                <a16:creationId xmlns:a16="http://schemas.microsoft.com/office/drawing/2014/main" id="{81F95A75-B503-5C03-58CF-E9475B316A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1392465">
            <a:off x="-23557" y="5457707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FE08F7-9A4F-417B-3E16-ED3F84510AD5}"/>
              </a:ext>
            </a:extLst>
          </p:cNvPr>
          <p:cNvGrpSpPr/>
          <p:nvPr/>
        </p:nvGrpSpPr>
        <p:grpSpPr>
          <a:xfrm>
            <a:off x="3359761" y="1259053"/>
            <a:ext cx="6046681" cy="2688730"/>
            <a:chOff x="3359761" y="1259053"/>
            <a:chExt cx="6046681" cy="2688730"/>
          </a:xfrm>
        </p:grpSpPr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5EC7694E-89AE-3D15-3474-D013235E97BE}"/>
                </a:ext>
              </a:extLst>
            </p:cNvPr>
            <p:cNvSpPr/>
            <p:nvPr/>
          </p:nvSpPr>
          <p:spPr>
            <a:xfrm>
              <a:off x="9035823" y="2081816"/>
              <a:ext cx="370619" cy="908104"/>
            </a:xfrm>
            <a:prstGeom prst="round2DiagRect">
              <a:avLst>
                <a:gd name="adj1" fmla="val 33122"/>
                <a:gd name="adj2" fmla="val 0"/>
              </a:avLst>
            </a:prstGeom>
            <a:gradFill>
              <a:gsLst>
                <a:gs pos="100000">
                  <a:schemeClr val="accent2">
                    <a:lumMod val="20000"/>
                    <a:lumOff val="80000"/>
                  </a:schemeClr>
                </a:gs>
                <a:gs pos="0">
                  <a:schemeClr val="accent2"/>
                </a:gs>
              </a:gsLst>
              <a:lin ang="162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/>
            <a:lstStyle/>
            <a:p>
              <a:pPr algn="ctr"/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sym typeface="思源宋体 CN Heavy" panose="02020900000000000000" pitchFamily="18" charset="-122"/>
                </a:rPr>
                <a:t>实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sym typeface="思源宋体 CN Heavy" panose="02020900000000000000" pitchFamily="18" charset="-122"/>
              </a:endParaRPr>
            </a:p>
            <a:p>
              <a:pPr algn="ctr"/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sym typeface="思源宋体 CN Heavy" panose="02020900000000000000" pitchFamily="18" charset="-122"/>
                </a:rPr>
                <a:t>践</a:t>
              </a:r>
              <a:endParaRPr lang="en-US" altLang="zh-CN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sym typeface="思源宋体 CN Heavy" panose="02020900000000000000" pitchFamily="18" charset="-122"/>
              </a:endParaRPr>
            </a:p>
            <a:p>
              <a:pPr algn="ctr"/>
              <a:r>
                <a:rPr lang="zh-CN" altLang="en-US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sym typeface="思源宋体 CN Heavy" panose="02020900000000000000" pitchFamily="18" charset="-122"/>
                </a:rPr>
                <a:t>篇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0A9F4DB-746D-D8DD-5438-89861F89BBB2}"/>
                </a:ext>
              </a:extLst>
            </p:cNvPr>
            <p:cNvCxnSpPr/>
            <p:nvPr/>
          </p:nvCxnSpPr>
          <p:spPr>
            <a:xfrm flipH="1">
              <a:off x="3359761" y="3520663"/>
              <a:ext cx="5472473" cy="0"/>
            </a:xfrm>
            <a:prstGeom prst="line">
              <a:avLst/>
            </a:prstGeom>
            <a:ln w="31750" cap="rnd">
              <a:gradFill flip="none" rotWithShape="1">
                <a:gsLst>
                  <a:gs pos="100000">
                    <a:schemeClr val="accent2"/>
                  </a:gs>
                  <a:gs pos="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DA31411-2060-BBEA-4EAA-BD64BCAD7E97}"/>
                </a:ext>
              </a:extLst>
            </p:cNvPr>
            <p:cNvSpPr txBox="1"/>
            <p:nvPr/>
          </p:nvSpPr>
          <p:spPr>
            <a:xfrm>
              <a:off x="3915332" y="1259053"/>
              <a:ext cx="436133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sz="6000" spc="300">
                  <a:ln w="15875">
                    <a:gradFill>
                      <a:gsLst>
                        <a:gs pos="27000">
                          <a:schemeClr val="accent2">
                            <a:alpha val="88000"/>
                          </a:schemeClr>
                        </a:gs>
                        <a:gs pos="85000">
                          <a:schemeClr val="accent2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PART 04</a:t>
              </a:r>
            </a:p>
          </p:txBody>
        </p:sp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C0353DFA-9616-3393-8B37-FB3B364BB8F8}"/>
                </a:ext>
              </a:extLst>
            </p:cNvPr>
            <p:cNvSpPr/>
            <p:nvPr/>
          </p:nvSpPr>
          <p:spPr>
            <a:xfrm>
              <a:off x="5979453" y="3407482"/>
              <a:ext cx="233088" cy="233088"/>
            </a:xfrm>
            <a:prstGeom prst="diamond">
              <a:avLst/>
            </a:prstGeom>
            <a:gradFill flip="none" rotWithShape="1">
              <a:gsLst>
                <a:gs pos="3700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1B69C19-38F1-B39A-0EF3-A4DC6D9F3133}"/>
                </a:ext>
              </a:extLst>
            </p:cNvPr>
            <p:cNvGrpSpPr/>
            <p:nvPr/>
          </p:nvGrpSpPr>
          <p:grpSpPr>
            <a:xfrm>
              <a:off x="3450737" y="1968694"/>
              <a:ext cx="5205443" cy="1979089"/>
              <a:chOff x="3450737" y="1968694"/>
              <a:chExt cx="5205443" cy="1979089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76A3B77-900B-2188-84AF-60FA968D919D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50737" y="1968694"/>
                <a:ext cx="1633460" cy="184665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12000" spc="-150">
                    <a:gradFill flip="none" rotWithShape="1">
                      <a:gsLst>
                        <a:gs pos="19000">
                          <a:schemeClr val="accent2">
                            <a:lumMod val="20000"/>
                            <a:lumOff val="80000"/>
                          </a:schemeClr>
                        </a:gs>
                        <a:gs pos="89000">
                          <a:schemeClr val="accent2">
                            <a:lumMod val="100000"/>
                          </a:schemeClr>
                        </a:gs>
                      </a:gsLst>
                      <a:lin ang="2700000" scaled="1"/>
                      <a:tileRect/>
                    </a:gradFill>
                    <a:effectLst>
                      <a:outerShdw blurRad="96812" dist="86055" rotWithShape="0">
                        <a:schemeClr val="accent1">
                          <a:lumMod val="50000"/>
                          <a:alpha val="78000"/>
                        </a:schemeClr>
                      </a:outerShdw>
                    </a:effectLst>
                    <a:latin typeface="云峰飞云体" panose="02000500000000000000" pitchFamily="2" charset="-122"/>
                    <a:ea typeface="云峰飞云体" panose="02000500000000000000" pitchFamily="2" charset="-122"/>
                    <a:sym typeface="思源宋体 CN Heavy" panose="02020900000000000000" pitchFamily="18" charset="-122"/>
                  </a:rPr>
                  <a:t>实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A216947-7CE9-6B9A-E34D-BF16FACD80BB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655398" y="2101124"/>
                <a:ext cx="1633460" cy="184665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12000" spc="-150">
                    <a:gradFill flip="none" rotWithShape="1">
                      <a:gsLst>
                        <a:gs pos="19000">
                          <a:schemeClr val="accent2">
                            <a:lumMod val="20000"/>
                            <a:lumOff val="80000"/>
                          </a:schemeClr>
                        </a:gs>
                        <a:gs pos="89000">
                          <a:schemeClr val="accent2">
                            <a:lumMod val="100000"/>
                          </a:schemeClr>
                        </a:gs>
                      </a:gsLst>
                      <a:lin ang="2700000" scaled="1"/>
                      <a:tileRect/>
                    </a:gradFill>
                    <a:effectLst>
                      <a:outerShdw blurRad="96812" dist="86055" rotWithShape="0">
                        <a:schemeClr val="accent1">
                          <a:lumMod val="50000"/>
                          <a:alpha val="78000"/>
                        </a:schemeClr>
                      </a:outerShdw>
                    </a:effectLst>
                    <a:latin typeface="云峰飞云体" panose="02000500000000000000" pitchFamily="2" charset="-122"/>
                    <a:ea typeface="云峰飞云体" panose="02000500000000000000" pitchFamily="2" charset="-122"/>
                    <a:sym typeface="思源宋体 CN Heavy" panose="02020900000000000000" pitchFamily="18" charset="-122"/>
                  </a:rPr>
                  <a:t>干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F708551-A513-CCA8-8529-CDFAC1498CF7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778079" y="2082205"/>
                <a:ext cx="1633460" cy="184665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12000" spc="-150">
                    <a:gradFill flip="none" rotWithShape="1">
                      <a:gsLst>
                        <a:gs pos="19000">
                          <a:schemeClr val="accent2">
                            <a:lumMod val="20000"/>
                            <a:lumOff val="80000"/>
                          </a:schemeClr>
                        </a:gs>
                        <a:gs pos="89000">
                          <a:schemeClr val="accent2">
                            <a:lumMod val="100000"/>
                          </a:schemeClr>
                        </a:gs>
                      </a:gsLst>
                      <a:lin ang="2700000" scaled="1"/>
                      <a:tileRect/>
                    </a:gradFill>
                    <a:effectLst>
                      <a:outerShdw blurRad="96812" dist="86055" rotWithShape="0">
                        <a:schemeClr val="accent1">
                          <a:lumMod val="50000"/>
                          <a:alpha val="78000"/>
                        </a:schemeClr>
                      </a:outerShdw>
                    </a:effectLst>
                    <a:latin typeface="云峰飞云体" panose="02000500000000000000" pitchFamily="2" charset="-122"/>
                    <a:ea typeface="云峰飞云体" panose="02000500000000000000" pitchFamily="2" charset="-122"/>
                    <a:sym typeface="思源宋体 CN Heavy" panose="02020900000000000000" pitchFamily="18" charset="-122"/>
                  </a:rPr>
                  <a:t>笃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0D53992-85AC-5538-507A-199D5870D2EE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106717" y="2031756"/>
                <a:ext cx="1549463" cy="175260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11500" spc="-150">
                    <a:gradFill flip="none" rotWithShape="1">
                      <a:gsLst>
                        <a:gs pos="19000">
                          <a:schemeClr val="accent2">
                            <a:lumMod val="20000"/>
                            <a:lumOff val="80000"/>
                          </a:schemeClr>
                        </a:gs>
                        <a:gs pos="89000">
                          <a:schemeClr val="accent2">
                            <a:lumMod val="100000"/>
                          </a:schemeClr>
                        </a:gs>
                      </a:gsLst>
                      <a:lin ang="2700000" scaled="1"/>
                      <a:tileRect/>
                    </a:gradFill>
                    <a:effectLst>
                      <a:outerShdw blurRad="96812" dist="86055" rotWithShape="0">
                        <a:schemeClr val="accent1">
                          <a:lumMod val="50000"/>
                          <a:alpha val="78000"/>
                        </a:schemeClr>
                      </a:outerShdw>
                    </a:effectLst>
                    <a:latin typeface="云峰飞云体" panose="02000500000000000000" pitchFamily="2" charset="-122"/>
                    <a:ea typeface="云峰飞云体" panose="02000500000000000000" pitchFamily="2" charset="-122"/>
                    <a:sym typeface="思源宋体 CN Heavy" panose="02020900000000000000" pitchFamily="18" charset="-122"/>
                  </a:rPr>
                  <a:t>行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9249AC-3AC4-BA11-66C4-27BACE03CF69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23" name="图片 22" descr="卡通人物&#10;&#10;中度可信度描述已自动生成">
              <a:extLst>
                <a:ext uri="{FF2B5EF4-FFF2-40B4-BE49-F238E27FC236}">
                  <a16:creationId xmlns:a16="http://schemas.microsoft.com/office/drawing/2014/main" id="{463699C5-0803-32D7-C8C3-3C0CA9994BB5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D627A41-D74A-FC93-9C6B-BC6EFEF2E3B3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任意多边形: 形状 5259"/>
          <p:cNvSpPr/>
          <p:nvPr/>
        </p:nvSpPr>
        <p:spPr>
          <a:xfrm>
            <a:off x="-731783" y="622300"/>
            <a:ext cx="15699015" cy="5143734"/>
          </a:xfrm>
          <a:custGeom>
            <a:avLst/>
            <a:gdLst>
              <a:gd name="connsiteX0" fmla="*/ 13258800 w 13258800"/>
              <a:gd name="connsiteY0" fmla="*/ 0 h 4518676"/>
              <a:gd name="connsiteX1" fmla="*/ 8610600 w 13258800"/>
              <a:gd name="connsiteY1" fmla="*/ 4076700 h 4518676"/>
              <a:gd name="connsiteX2" fmla="*/ 4476750 w 13258800"/>
              <a:gd name="connsiteY2" fmla="*/ 4267200 h 4518676"/>
              <a:gd name="connsiteX3" fmla="*/ 209550 w 13258800"/>
              <a:gd name="connsiteY3" fmla="*/ 2819400 h 4518676"/>
              <a:gd name="connsiteX4" fmla="*/ 4171950 w 13258800"/>
              <a:gd name="connsiteY4" fmla="*/ 1504950 h 4518676"/>
              <a:gd name="connsiteX5" fmla="*/ 0 w 13258800"/>
              <a:gd name="connsiteY5" fmla="*/ 209550 h 4518676"/>
              <a:gd name="connsiteX0-1" fmla="*/ 13258800 w 13258800"/>
              <a:gd name="connsiteY0-2" fmla="*/ 0 h 4617497"/>
              <a:gd name="connsiteX1-3" fmla="*/ 8674100 w 13258800"/>
              <a:gd name="connsiteY1-4" fmla="*/ 4229100 h 4617497"/>
              <a:gd name="connsiteX2-5" fmla="*/ 4476750 w 13258800"/>
              <a:gd name="connsiteY2-6" fmla="*/ 4267200 h 4617497"/>
              <a:gd name="connsiteX3-7" fmla="*/ 209550 w 13258800"/>
              <a:gd name="connsiteY3-8" fmla="*/ 2819400 h 4617497"/>
              <a:gd name="connsiteX4-9" fmla="*/ 4171950 w 13258800"/>
              <a:gd name="connsiteY4-10" fmla="*/ 1504950 h 4617497"/>
              <a:gd name="connsiteX5-11" fmla="*/ 0 w 13258800"/>
              <a:gd name="connsiteY5-12" fmla="*/ 209550 h 4617497"/>
              <a:gd name="connsiteX0-13" fmla="*/ 13258800 w 13258800"/>
              <a:gd name="connsiteY0-14" fmla="*/ 0 h 4696721"/>
              <a:gd name="connsiteX1-15" fmla="*/ 8674100 w 13258800"/>
              <a:gd name="connsiteY1-16" fmla="*/ 4229100 h 4696721"/>
              <a:gd name="connsiteX2-17" fmla="*/ 4400550 w 13258800"/>
              <a:gd name="connsiteY2-18" fmla="*/ 4432300 h 4696721"/>
              <a:gd name="connsiteX3-19" fmla="*/ 209550 w 13258800"/>
              <a:gd name="connsiteY3-20" fmla="*/ 2819400 h 4696721"/>
              <a:gd name="connsiteX4-21" fmla="*/ 4171950 w 13258800"/>
              <a:gd name="connsiteY4-22" fmla="*/ 1504950 h 4696721"/>
              <a:gd name="connsiteX5-23" fmla="*/ 0 w 13258800"/>
              <a:gd name="connsiteY5-24" fmla="*/ 209550 h 4696721"/>
              <a:gd name="connsiteX0-25" fmla="*/ 13258800 w 13258800"/>
              <a:gd name="connsiteY0-26" fmla="*/ 0 h 4678930"/>
              <a:gd name="connsiteX1-27" fmla="*/ 8674100 w 13258800"/>
              <a:gd name="connsiteY1-28" fmla="*/ 4229100 h 4678930"/>
              <a:gd name="connsiteX2-29" fmla="*/ 4400550 w 13258800"/>
              <a:gd name="connsiteY2-30" fmla="*/ 4432300 h 4678930"/>
              <a:gd name="connsiteX3-31" fmla="*/ 209550 w 13258800"/>
              <a:gd name="connsiteY3-32" fmla="*/ 2819400 h 4678930"/>
              <a:gd name="connsiteX4-33" fmla="*/ 4171950 w 13258800"/>
              <a:gd name="connsiteY4-34" fmla="*/ 1504950 h 4678930"/>
              <a:gd name="connsiteX5-35" fmla="*/ 0 w 13258800"/>
              <a:gd name="connsiteY5-36" fmla="*/ 209550 h 4678930"/>
              <a:gd name="connsiteX0-37" fmla="*/ 13258800 w 13258800"/>
              <a:gd name="connsiteY0-38" fmla="*/ 0 h 4678930"/>
              <a:gd name="connsiteX1-39" fmla="*/ 8674100 w 13258800"/>
              <a:gd name="connsiteY1-40" fmla="*/ 4229100 h 4678930"/>
              <a:gd name="connsiteX2-41" fmla="*/ 4400550 w 13258800"/>
              <a:gd name="connsiteY2-42" fmla="*/ 4432300 h 4678930"/>
              <a:gd name="connsiteX3-43" fmla="*/ 209550 w 13258800"/>
              <a:gd name="connsiteY3-44" fmla="*/ 2819400 h 4678930"/>
              <a:gd name="connsiteX4-45" fmla="*/ 4171950 w 13258800"/>
              <a:gd name="connsiteY4-46" fmla="*/ 1504950 h 4678930"/>
              <a:gd name="connsiteX5-47" fmla="*/ 0 w 13258800"/>
              <a:gd name="connsiteY5-48" fmla="*/ 209550 h 4678930"/>
              <a:gd name="connsiteX0-49" fmla="*/ 13258800 w 13258800"/>
              <a:gd name="connsiteY0-50" fmla="*/ 0 h 4661750"/>
              <a:gd name="connsiteX1-51" fmla="*/ 8674100 w 13258800"/>
              <a:gd name="connsiteY1-52" fmla="*/ 4229100 h 4661750"/>
              <a:gd name="connsiteX2-53" fmla="*/ 4400550 w 13258800"/>
              <a:gd name="connsiteY2-54" fmla="*/ 4432300 h 4661750"/>
              <a:gd name="connsiteX3-55" fmla="*/ 209550 w 13258800"/>
              <a:gd name="connsiteY3-56" fmla="*/ 2819400 h 4661750"/>
              <a:gd name="connsiteX4-57" fmla="*/ 4171950 w 13258800"/>
              <a:gd name="connsiteY4-58" fmla="*/ 1504950 h 4661750"/>
              <a:gd name="connsiteX5-59" fmla="*/ 0 w 13258800"/>
              <a:gd name="connsiteY5-60" fmla="*/ 209550 h 4661750"/>
              <a:gd name="connsiteX0-61" fmla="*/ 13258800 w 13258800"/>
              <a:gd name="connsiteY0-62" fmla="*/ 0 h 4661750"/>
              <a:gd name="connsiteX1-63" fmla="*/ 8674100 w 13258800"/>
              <a:gd name="connsiteY1-64" fmla="*/ 4229100 h 4661750"/>
              <a:gd name="connsiteX2-65" fmla="*/ 4400550 w 13258800"/>
              <a:gd name="connsiteY2-66" fmla="*/ 4432300 h 4661750"/>
              <a:gd name="connsiteX3-67" fmla="*/ 209550 w 13258800"/>
              <a:gd name="connsiteY3-68" fmla="*/ 2819400 h 4661750"/>
              <a:gd name="connsiteX4-69" fmla="*/ 4171950 w 13258800"/>
              <a:gd name="connsiteY4-70" fmla="*/ 1504950 h 4661750"/>
              <a:gd name="connsiteX5-71" fmla="*/ 0 w 13258800"/>
              <a:gd name="connsiteY5-72" fmla="*/ 209550 h 4661750"/>
              <a:gd name="connsiteX0-73" fmla="*/ 13258800 w 13258800"/>
              <a:gd name="connsiteY0-74" fmla="*/ 0 h 4661750"/>
              <a:gd name="connsiteX1-75" fmla="*/ 8674100 w 13258800"/>
              <a:gd name="connsiteY1-76" fmla="*/ 4229100 h 4661750"/>
              <a:gd name="connsiteX2-77" fmla="*/ 4400550 w 13258800"/>
              <a:gd name="connsiteY2-78" fmla="*/ 4432300 h 4661750"/>
              <a:gd name="connsiteX3-79" fmla="*/ 209550 w 13258800"/>
              <a:gd name="connsiteY3-80" fmla="*/ 2819400 h 4661750"/>
              <a:gd name="connsiteX4-81" fmla="*/ 4171950 w 13258800"/>
              <a:gd name="connsiteY4-82" fmla="*/ 1504950 h 4661750"/>
              <a:gd name="connsiteX5-83" fmla="*/ 0 w 13258800"/>
              <a:gd name="connsiteY5-84" fmla="*/ 209550 h 4661750"/>
              <a:gd name="connsiteX0-85" fmla="*/ 13258800 w 13258800"/>
              <a:gd name="connsiteY0-86" fmla="*/ 0 h 4661750"/>
              <a:gd name="connsiteX1-87" fmla="*/ 8674100 w 13258800"/>
              <a:gd name="connsiteY1-88" fmla="*/ 4229100 h 4661750"/>
              <a:gd name="connsiteX2-89" fmla="*/ 4400550 w 13258800"/>
              <a:gd name="connsiteY2-90" fmla="*/ 4432300 h 4661750"/>
              <a:gd name="connsiteX3-91" fmla="*/ 209550 w 13258800"/>
              <a:gd name="connsiteY3-92" fmla="*/ 2819400 h 4661750"/>
              <a:gd name="connsiteX4-93" fmla="*/ 4171950 w 13258800"/>
              <a:gd name="connsiteY4-94" fmla="*/ 1504950 h 4661750"/>
              <a:gd name="connsiteX5-95" fmla="*/ 0 w 13258800"/>
              <a:gd name="connsiteY5-96" fmla="*/ 209550 h 4661750"/>
              <a:gd name="connsiteX0-97" fmla="*/ 13258800 w 13258800"/>
              <a:gd name="connsiteY0-98" fmla="*/ 0 h 4661750"/>
              <a:gd name="connsiteX1-99" fmla="*/ 8674100 w 13258800"/>
              <a:gd name="connsiteY1-100" fmla="*/ 4229100 h 4661750"/>
              <a:gd name="connsiteX2-101" fmla="*/ 4400550 w 13258800"/>
              <a:gd name="connsiteY2-102" fmla="*/ 4432300 h 4661750"/>
              <a:gd name="connsiteX3-103" fmla="*/ 209550 w 13258800"/>
              <a:gd name="connsiteY3-104" fmla="*/ 2819400 h 4661750"/>
              <a:gd name="connsiteX4-105" fmla="*/ 4171950 w 13258800"/>
              <a:gd name="connsiteY4-106" fmla="*/ 1504950 h 4661750"/>
              <a:gd name="connsiteX5-107" fmla="*/ 0 w 13258800"/>
              <a:gd name="connsiteY5-108" fmla="*/ 209550 h 4661750"/>
              <a:gd name="connsiteX0-109" fmla="*/ 13258800 w 13258800"/>
              <a:gd name="connsiteY0-110" fmla="*/ 0 h 4692218"/>
              <a:gd name="connsiteX1-111" fmla="*/ 8674100 w 13258800"/>
              <a:gd name="connsiteY1-112" fmla="*/ 4229100 h 4692218"/>
              <a:gd name="connsiteX2-113" fmla="*/ 4400550 w 13258800"/>
              <a:gd name="connsiteY2-114" fmla="*/ 4432300 h 4692218"/>
              <a:gd name="connsiteX3-115" fmla="*/ 209550 w 13258800"/>
              <a:gd name="connsiteY3-116" fmla="*/ 2819400 h 4692218"/>
              <a:gd name="connsiteX4-117" fmla="*/ 4171950 w 13258800"/>
              <a:gd name="connsiteY4-118" fmla="*/ 1504950 h 4692218"/>
              <a:gd name="connsiteX5-119" fmla="*/ 0 w 13258800"/>
              <a:gd name="connsiteY5-120" fmla="*/ 209550 h 4692218"/>
              <a:gd name="connsiteX0-121" fmla="*/ 13258800 w 13258800"/>
              <a:gd name="connsiteY0-122" fmla="*/ 0 h 4712649"/>
              <a:gd name="connsiteX1-123" fmla="*/ 8674100 w 13258800"/>
              <a:gd name="connsiteY1-124" fmla="*/ 4229100 h 4712649"/>
              <a:gd name="connsiteX2-125" fmla="*/ 4400550 w 13258800"/>
              <a:gd name="connsiteY2-126" fmla="*/ 4470400 h 4712649"/>
              <a:gd name="connsiteX3-127" fmla="*/ 209550 w 13258800"/>
              <a:gd name="connsiteY3-128" fmla="*/ 2819400 h 4712649"/>
              <a:gd name="connsiteX4-129" fmla="*/ 4171950 w 13258800"/>
              <a:gd name="connsiteY4-130" fmla="*/ 1504950 h 4712649"/>
              <a:gd name="connsiteX5-131" fmla="*/ 0 w 13258800"/>
              <a:gd name="connsiteY5-132" fmla="*/ 209550 h 4712649"/>
              <a:gd name="connsiteX0-133" fmla="*/ 13258800 w 13258800"/>
              <a:gd name="connsiteY0-134" fmla="*/ 0 h 4712649"/>
              <a:gd name="connsiteX1-135" fmla="*/ 8674100 w 13258800"/>
              <a:gd name="connsiteY1-136" fmla="*/ 4229100 h 4712649"/>
              <a:gd name="connsiteX2-137" fmla="*/ 4400550 w 13258800"/>
              <a:gd name="connsiteY2-138" fmla="*/ 4470400 h 4712649"/>
              <a:gd name="connsiteX3-139" fmla="*/ 209550 w 13258800"/>
              <a:gd name="connsiteY3-140" fmla="*/ 2819400 h 4712649"/>
              <a:gd name="connsiteX4-141" fmla="*/ 4171950 w 13258800"/>
              <a:gd name="connsiteY4-142" fmla="*/ 1504950 h 4712649"/>
              <a:gd name="connsiteX5-143" fmla="*/ 0 w 13258800"/>
              <a:gd name="connsiteY5-144" fmla="*/ 209550 h 4712649"/>
              <a:gd name="connsiteX0-145" fmla="*/ 13258800 w 13258800"/>
              <a:gd name="connsiteY0-146" fmla="*/ 0 h 4712649"/>
              <a:gd name="connsiteX1-147" fmla="*/ 8674100 w 13258800"/>
              <a:gd name="connsiteY1-148" fmla="*/ 4229100 h 4712649"/>
              <a:gd name="connsiteX2-149" fmla="*/ 4400550 w 13258800"/>
              <a:gd name="connsiteY2-150" fmla="*/ 4470400 h 4712649"/>
              <a:gd name="connsiteX3-151" fmla="*/ 209550 w 13258800"/>
              <a:gd name="connsiteY3-152" fmla="*/ 2819400 h 4712649"/>
              <a:gd name="connsiteX4-153" fmla="*/ 4171950 w 13258800"/>
              <a:gd name="connsiteY4-154" fmla="*/ 1504950 h 4712649"/>
              <a:gd name="connsiteX5-155" fmla="*/ 0 w 13258800"/>
              <a:gd name="connsiteY5-156" fmla="*/ 209550 h 4712649"/>
              <a:gd name="connsiteX0-157" fmla="*/ 13258800 w 13258800"/>
              <a:gd name="connsiteY0-158" fmla="*/ 0 h 4716546"/>
              <a:gd name="connsiteX1-159" fmla="*/ 8674100 w 13258800"/>
              <a:gd name="connsiteY1-160" fmla="*/ 4229100 h 4716546"/>
              <a:gd name="connsiteX2-161" fmla="*/ 4400550 w 13258800"/>
              <a:gd name="connsiteY2-162" fmla="*/ 4470400 h 4716546"/>
              <a:gd name="connsiteX3-163" fmla="*/ 336550 w 13258800"/>
              <a:gd name="connsiteY3-164" fmla="*/ 2832100 h 4716546"/>
              <a:gd name="connsiteX4-165" fmla="*/ 4171950 w 13258800"/>
              <a:gd name="connsiteY4-166" fmla="*/ 1504950 h 4716546"/>
              <a:gd name="connsiteX5-167" fmla="*/ 0 w 13258800"/>
              <a:gd name="connsiteY5-168" fmla="*/ 209550 h 4716546"/>
              <a:gd name="connsiteX0-169" fmla="*/ 13258800 w 13258800"/>
              <a:gd name="connsiteY0-170" fmla="*/ 0 h 4716546"/>
              <a:gd name="connsiteX1-171" fmla="*/ 8674100 w 13258800"/>
              <a:gd name="connsiteY1-172" fmla="*/ 4229100 h 4716546"/>
              <a:gd name="connsiteX2-173" fmla="*/ 4400550 w 13258800"/>
              <a:gd name="connsiteY2-174" fmla="*/ 4470400 h 4716546"/>
              <a:gd name="connsiteX3-175" fmla="*/ 336550 w 13258800"/>
              <a:gd name="connsiteY3-176" fmla="*/ 2832100 h 4716546"/>
              <a:gd name="connsiteX4-177" fmla="*/ 4171950 w 13258800"/>
              <a:gd name="connsiteY4-178" fmla="*/ 1504950 h 4716546"/>
              <a:gd name="connsiteX5-179" fmla="*/ 0 w 13258800"/>
              <a:gd name="connsiteY5-180" fmla="*/ 209550 h 4716546"/>
              <a:gd name="connsiteX0-181" fmla="*/ 13258800 w 13258800"/>
              <a:gd name="connsiteY0-182" fmla="*/ 0 h 4716546"/>
              <a:gd name="connsiteX1-183" fmla="*/ 8674100 w 13258800"/>
              <a:gd name="connsiteY1-184" fmla="*/ 4229100 h 4716546"/>
              <a:gd name="connsiteX2-185" fmla="*/ 4400550 w 13258800"/>
              <a:gd name="connsiteY2-186" fmla="*/ 4470400 h 4716546"/>
              <a:gd name="connsiteX3-187" fmla="*/ 336550 w 13258800"/>
              <a:gd name="connsiteY3-188" fmla="*/ 2832100 h 4716546"/>
              <a:gd name="connsiteX4-189" fmla="*/ 4171950 w 13258800"/>
              <a:gd name="connsiteY4-190" fmla="*/ 1619250 h 4716546"/>
              <a:gd name="connsiteX5-191" fmla="*/ 0 w 13258800"/>
              <a:gd name="connsiteY5-192" fmla="*/ 209550 h 4716546"/>
              <a:gd name="connsiteX0-193" fmla="*/ 13258800 w 13258800"/>
              <a:gd name="connsiteY0-194" fmla="*/ 0 h 4716546"/>
              <a:gd name="connsiteX1-195" fmla="*/ 8674100 w 13258800"/>
              <a:gd name="connsiteY1-196" fmla="*/ 4229100 h 4716546"/>
              <a:gd name="connsiteX2-197" fmla="*/ 4400550 w 13258800"/>
              <a:gd name="connsiteY2-198" fmla="*/ 4470400 h 4716546"/>
              <a:gd name="connsiteX3-199" fmla="*/ 336550 w 13258800"/>
              <a:gd name="connsiteY3-200" fmla="*/ 2832100 h 4716546"/>
              <a:gd name="connsiteX4-201" fmla="*/ 4095750 w 13258800"/>
              <a:gd name="connsiteY4-202" fmla="*/ 1606550 h 4716546"/>
              <a:gd name="connsiteX5-203" fmla="*/ 0 w 13258800"/>
              <a:gd name="connsiteY5-204" fmla="*/ 209550 h 4716546"/>
              <a:gd name="connsiteX0-205" fmla="*/ 13258800 w 13258800"/>
              <a:gd name="connsiteY0-206" fmla="*/ 0 h 4716546"/>
              <a:gd name="connsiteX1-207" fmla="*/ 8674100 w 13258800"/>
              <a:gd name="connsiteY1-208" fmla="*/ 4229100 h 4716546"/>
              <a:gd name="connsiteX2-209" fmla="*/ 4400550 w 13258800"/>
              <a:gd name="connsiteY2-210" fmla="*/ 4470400 h 4716546"/>
              <a:gd name="connsiteX3-211" fmla="*/ 336550 w 13258800"/>
              <a:gd name="connsiteY3-212" fmla="*/ 2832100 h 4716546"/>
              <a:gd name="connsiteX4-213" fmla="*/ 4095750 w 13258800"/>
              <a:gd name="connsiteY4-214" fmla="*/ 1606550 h 4716546"/>
              <a:gd name="connsiteX5-215" fmla="*/ 0 w 13258800"/>
              <a:gd name="connsiteY5-216" fmla="*/ 209550 h 4716546"/>
              <a:gd name="connsiteX0-217" fmla="*/ 13258800 w 13258800"/>
              <a:gd name="connsiteY0-218" fmla="*/ 0 h 4716546"/>
              <a:gd name="connsiteX1-219" fmla="*/ 8674100 w 13258800"/>
              <a:gd name="connsiteY1-220" fmla="*/ 4229100 h 4716546"/>
              <a:gd name="connsiteX2-221" fmla="*/ 4400550 w 13258800"/>
              <a:gd name="connsiteY2-222" fmla="*/ 4470400 h 4716546"/>
              <a:gd name="connsiteX3-223" fmla="*/ 336550 w 13258800"/>
              <a:gd name="connsiteY3-224" fmla="*/ 2832100 h 4716546"/>
              <a:gd name="connsiteX4-225" fmla="*/ 4095750 w 13258800"/>
              <a:gd name="connsiteY4-226" fmla="*/ 1606550 h 4716546"/>
              <a:gd name="connsiteX5-227" fmla="*/ 0 w 13258800"/>
              <a:gd name="connsiteY5-228" fmla="*/ 209550 h 4716546"/>
              <a:gd name="connsiteX0-229" fmla="*/ 13258800 w 13258800"/>
              <a:gd name="connsiteY0-230" fmla="*/ 0 h 4709548"/>
              <a:gd name="connsiteX1-231" fmla="*/ 8674100 w 13258800"/>
              <a:gd name="connsiteY1-232" fmla="*/ 4229100 h 4709548"/>
              <a:gd name="connsiteX2-233" fmla="*/ 4400550 w 13258800"/>
              <a:gd name="connsiteY2-234" fmla="*/ 4470400 h 4709548"/>
              <a:gd name="connsiteX3-235" fmla="*/ 323850 w 13258800"/>
              <a:gd name="connsiteY3-236" fmla="*/ 2946400 h 4709548"/>
              <a:gd name="connsiteX4-237" fmla="*/ 4095750 w 13258800"/>
              <a:gd name="connsiteY4-238" fmla="*/ 1606550 h 4709548"/>
              <a:gd name="connsiteX5-239" fmla="*/ 0 w 13258800"/>
              <a:gd name="connsiteY5-240" fmla="*/ 209550 h 4709548"/>
              <a:gd name="connsiteX0-241" fmla="*/ 13258800 w 13258800"/>
              <a:gd name="connsiteY0-242" fmla="*/ 0 h 4709548"/>
              <a:gd name="connsiteX1-243" fmla="*/ 8674100 w 13258800"/>
              <a:gd name="connsiteY1-244" fmla="*/ 4229100 h 4709548"/>
              <a:gd name="connsiteX2-245" fmla="*/ 4400550 w 13258800"/>
              <a:gd name="connsiteY2-246" fmla="*/ 4470400 h 4709548"/>
              <a:gd name="connsiteX3-247" fmla="*/ 323850 w 13258800"/>
              <a:gd name="connsiteY3-248" fmla="*/ 2946400 h 4709548"/>
              <a:gd name="connsiteX4-249" fmla="*/ 4095750 w 13258800"/>
              <a:gd name="connsiteY4-250" fmla="*/ 1606550 h 4709548"/>
              <a:gd name="connsiteX5-251" fmla="*/ 0 w 13258800"/>
              <a:gd name="connsiteY5-252" fmla="*/ 209550 h 4709548"/>
              <a:gd name="connsiteX0-253" fmla="*/ 13258800 w 13258800"/>
              <a:gd name="connsiteY0-254" fmla="*/ 0 h 4709548"/>
              <a:gd name="connsiteX1-255" fmla="*/ 8674100 w 13258800"/>
              <a:gd name="connsiteY1-256" fmla="*/ 4229100 h 4709548"/>
              <a:gd name="connsiteX2-257" fmla="*/ 4400550 w 13258800"/>
              <a:gd name="connsiteY2-258" fmla="*/ 4470400 h 4709548"/>
              <a:gd name="connsiteX3-259" fmla="*/ 323850 w 13258800"/>
              <a:gd name="connsiteY3-260" fmla="*/ 2946400 h 4709548"/>
              <a:gd name="connsiteX4-261" fmla="*/ 4095750 w 13258800"/>
              <a:gd name="connsiteY4-262" fmla="*/ 1606550 h 4709548"/>
              <a:gd name="connsiteX5-263" fmla="*/ 0 w 13258800"/>
              <a:gd name="connsiteY5-264" fmla="*/ 209550 h 4709548"/>
              <a:gd name="connsiteX0-265" fmla="*/ 14097000 w 14097000"/>
              <a:gd name="connsiteY0-266" fmla="*/ 1085850 h 4422421"/>
              <a:gd name="connsiteX1-267" fmla="*/ 8674100 w 14097000"/>
              <a:gd name="connsiteY1-268" fmla="*/ 4019550 h 4422421"/>
              <a:gd name="connsiteX2-269" fmla="*/ 4400550 w 14097000"/>
              <a:gd name="connsiteY2-270" fmla="*/ 4260850 h 4422421"/>
              <a:gd name="connsiteX3-271" fmla="*/ 323850 w 14097000"/>
              <a:gd name="connsiteY3-272" fmla="*/ 2736850 h 4422421"/>
              <a:gd name="connsiteX4-273" fmla="*/ 4095750 w 14097000"/>
              <a:gd name="connsiteY4-274" fmla="*/ 1397000 h 4422421"/>
              <a:gd name="connsiteX5-275" fmla="*/ 0 w 14097000"/>
              <a:gd name="connsiteY5-276" fmla="*/ 0 h 4422421"/>
              <a:gd name="connsiteX0-277" fmla="*/ 14249400 w 14249400"/>
              <a:gd name="connsiteY0-278" fmla="*/ 1022350 h 4425900"/>
              <a:gd name="connsiteX1-279" fmla="*/ 8674100 w 14249400"/>
              <a:gd name="connsiteY1-280" fmla="*/ 4019550 h 4425900"/>
              <a:gd name="connsiteX2-281" fmla="*/ 4400550 w 14249400"/>
              <a:gd name="connsiteY2-282" fmla="*/ 4260850 h 4425900"/>
              <a:gd name="connsiteX3-283" fmla="*/ 323850 w 14249400"/>
              <a:gd name="connsiteY3-284" fmla="*/ 2736850 h 4425900"/>
              <a:gd name="connsiteX4-285" fmla="*/ 4095750 w 14249400"/>
              <a:gd name="connsiteY4-286" fmla="*/ 1397000 h 4425900"/>
              <a:gd name="connsiteX5-287" fmla="*/ 0 w 14249400"/>
              <a:gd name="connsiteY5-288" fmla="*/ 0 h 4425900"/>
              <a:gd name="connsiteX0-289" fmla="*/ 14249400 w 14249400"/>
              <a:gd name="connsiteY0-290" fmla="*/ 1022350 h 4425900"/>
              <a:gd name="connsiteX1-291" fmla="*/ 8674100 w 14249400"/>
              <a:gd name="connsiteY1-292" fmla="*/ 4019550 h 4425900"/>
              <a:gd name="connsiteX2-293" fmla="*/ 4400550 w 14249400"/>
              <a:gd name="connsiteY2-294" fmla="*/ 4260850 h 4425900"/>
              <a:gd name="connsiteX3-295" fmla="*/ 323850 w 14249400"/>
              <a:gd name="connsiteY3-296" fmla="*/ 2736850 h 4425900"/>
              <a:gd name="connsiteX4-297" fmla="*/ 4095750 w 14249400"/>
              <a:gd name="connsiteY4-298" fmla="*/ 1397000 h 4425900"/>
              <a:gd name="connsiteX5-299" fmla="*/ 0 w 14249400"/>
              <a:gd name="connsiteY5-300" fmla="*/ 0 h 4425900"/>
              <a:gd name="connsiteX0-301" fmla="*/ 14249400 w 14249400"/>
              <a:gd name="connsiteY0-302" fmla="*/ 1022350 h 4425900"/>
              <a:gd name="connsiteX1-303" fmla="*/ 8674100 w 14249400"/>
              <a:gd name="connsiteY1-304" fmla="*/ 4019550 h 4425900"/>
              <a:gd name="connsiteX2-305" fmla="*/ 4400550 w 14249400"/>
              <a:gd name="connsiteY2-306" fmla="*/ 4260850 h 4425900"/>
              <a:gd name="connsiteX3-307" fmla="*/ 323850 w 14249400"/>
              <a:gd name="connsiteY3-308" fmla="*/ 2736850 h 4425900"/>
              <a:gd name="connsiteX4-309" fmla="*/ 4095750 w 14249400"/>
              <a:gd name="connsiteY4-310" fmla="*/ 1397000 h 4425900"/>
              <a:gd name="connsiteX5-311" fmla="*/ 0 w 14249400"/>
              <a:gd name="connsiteY5-312" fmla="*/ 0 h 4425900"/>
              <a:gd name="connsiteX0-313" fmla="*/ 14249400 w 14249400"/>
              <a:gd name="connsiteY0-314" fmla="*/ 1022350 h 4526108"/>
              <a:gd name="connsiteX1-315" fmla="*/ 8750300 w 14249400"/>
              <a:gd name="connsiteY1-316" fmla="*/ 4197350 h 4526108"/>
              <a:gd name="connsiteX2-317" fmla="*/ 4400550 w 14249400"/>
              <a:gd name="connsiteY2-318" fmla="*/ 4260850 h 4526108"/>
              <a:gd name="connsiteX3-319" fmla="*/ 323850 w 14249400"/>
              <a:gd name="connsiteY3-320" fmla="*/ 2736850 h 4526108"/>
              <a:gd name="connsiteX4-321" fmla="*/ 4095750 w 14249400"/>
              <a:gd name="connsiteY4-322" fmla="*/ 1397000 h 4526108"/>
              <a:gd name="connsiteX5-323" fmla="*/ 0 w 14249400"/>
              <a:gd name="connsiteY5-324" fmla="*/ 0 h 4526108"/>
              <a:gd name="connsiteX0-325" fmla="*/ 14249400 w 14249400"/>
              <a:gd name="connsiteY0-326" fmla="*/ 1022350 h 4617750"/>
              <a:gd name="connsiteX1-327" fmla="*/ 8750300 w 14249400"/>
              <a:gd name="connsiteY1-328" fmla="*/ 4197350 h 4617750"/>
              <a:gd name="connsiteX2-329" fmla="*/ 4273550 w 14249400"/>
              <a:gd name="connsiteY2-330" fmla="*/ 4425950 h 4617750"/>
              <a:gd name="connsiteX3-331" fmla="*/ 323850 w 14249400"/>
              <a:gd name="connsiteY3-332" fmla="*/ 2736850 h 4617750"/>
              <a:gd name="connsiteX4-333" fmla="*/ 4095750 w 14249400"/>
              <a:gd name="connsiteY4-334" fmla="*/ 1397000 h 4617750"/>
              <a:gd name="connsiteX5-335" fmla="*/ 0 w 14249400"/>
              <a:gd name="connsiteY5-336" fmla="*/ 0 h 4617750"/>
              <a:gd name="connsiteX0-337" fmla="*/ 14249400 w 14249400"/>
              <a:gd name="connsiteY0-338" fmla="*/ 1022350 h 4629782"/>
              <a:gd name="connsiteX1-339" fmla="*/ 8750300 w 14249400"/>
              <a:gd name="connsiteY1-340" fmla="*/ 4197350 h 4629782"/>
              <a:gd name="connsiteX2-341" fmla="*/ 4273550 w 14249400"/>
              <a:gd name="connsiteY2-342" fmla="*/ 4425950 h 4629782"/>
              <a:gd name="connsiteX3-343" fmla="*/ 387350 w 14249400"/>
              <a:gd name="connsiteY3-344" fmla="*/ 2559050 h 4629782"/>
              <a:gd name="connsiteX4-345" fmla="*/ 4095750 w 14249400"/>
              <a:gd name="connsiteY4-346" fmla="*/ 1397000 h 4629782"/>
              <a:gd name="connsiteX5-347" fmla="*/ 0 w 14249400"/>
              <a:gd name="connsiteY5-348" fmla="*/ 0 h 4629782"/>
              <a:gd name="connsiteX0-349" fmla="*/ 14249400 w 14249400"/>
              <a:gd name="connsiteY0-350" fmla="*/ 1022350 h 4629782"/>
              <a:gd name="connsiteX1-351" fmla="*/ 8750300 w 14249400"/>
              <a:gd name="connsiteY1-352" fmla="*/ 4197350 h 4629782"/>
              <a:gd name="connsiteX2-353" fmla="*/ 4273550 w 14249400"/>
              <a:gd name="connsiteY2-354" fmla="*/ 4425950 h 4629782"/>
              <a:gd name="connsiteX3-355" fmla="*/ 387350 w 14249400"/>
              <a:gd name="connsiteY3-356" fmla="*/ 2559050 h 4629782"/>
              <a:gd name="connsiteX4-357" fmla="*/ 4095750 w 14249400"/>
              <a:gd name="connsiteY4-358" fmla="*/ 1397000 h 4629782"/>
              <a:gd name="connsiteX5-359" fmla="*/ 0 w 14249400"/>
              <a:gd name="connsiteY5-360" fmla="*/ 0 h 4629782"/>
              <a:gd name="connsiteX0-361" fmla="*/ 14249400 w 14249400"/>
              <a:gd name="connsiteY0-362" fmla="*/ 1022350 h 4629782"/>
              <a:gd name="connsiteX1-363" fmla="*/ 8750300 w 14249400"/>
              <a:gd name="connsiteY1-364" fmla="*/ 4197350 h 4629782"/>
              <a:gd name="connsiteX2-365" fmla="*/ 4273550 w 14249400"/>
              <a:gd name="connsiteY2-366" fmla="*/ 4425950 h 4629782"/>
              <a:gd name="connsiteX3-367" fmla="*/ 387350 w 14249400"/>
              <a:gd name="connsiteY3-368" fmla="*/ 2559050 h 4629782"/>
              <a:gd name="connsiteX4-369" fmla="*/ 4095750 w 14249400"/>
              <a:gd name="connsiteY4-370" fmla="*/ 1397000 h 4629782"/>
              <a:gd name="connsiteX5-371" fmla="*/ 0 w 14249400"/>
              <a:gd name="connsiteY5-372" fmla="*/ 0 h 4629782"/>
              <a:gd name="connsiteX0-373" fmla="*/ 14249400 w 14249400"/>
              <a:gd name="connsiteY0-374" fmla="*/ 1022350 h 4629782"/>
              <a:gd name="connsiteX1-375" fmla="*/ 8750300 w 14249400"/>
              <a:gd name="connsiteY1-376" fmla="*/ 4197350 h 4629782"/>
              <a:gd name="connsiteX2-377" fmla="*/ 4273550 w 14249400"/>
              <a:gd name="connsiteY2-378" fmla="*/ 4425950 h 4629782"/>
              <a:gd name="connsiteX3-379" fmla="*/ 387350 w 14249400"/>
              <a:gd name="connsiteY3-380" fmla="*/ 2559050 h 4629782"/>
              <a:gd name="connsiteX4-381" fmla="*/ 4095750 w 14249400"/>
              <a:gd name="connsiteY4-382" fmla="*/ 1397000 h 4629782"/>
              <a:gd name="connsiteX5-383" fmla="*/ 0 w 14249400"/>
              <a:gd name="connsiteY5-384" fmla="*/ 0 h 4629782"/>
              <a:gd name="connsiteX0-385" fmla="*/ 14249400 w 14249400"/>
              <a:gd name="connsiteY0-386" fmla="*/ 1022350 h 4629782"/>
              <a:gd name="connsiteX1-387" fmla="*/ 8750300 w 14249400"/>
              <a:gd name="connsiteY1-388" fmla="*/ 4197350 h 4629782"/>
              <a:gd name="connsiteX2-389" fmla="*/ 4273550 w 14249400"/>
              <a:gd name="connsiteY2-390" fmla="*/ 4425950 h 4629782"/>
              <a:gd name="connsiteX3-391" fmla="*/ 387350 w 14249400"/>
              <a:gd name="connsiteY3-392" fmla="*/ 2559050 h 4629782"/>
              <a:gd name="connsiteX4-393" fmla="*/ 4095750 w 14249400"/>
              <a:gd name="connsiteY4-394" fmla="*/ 1397000 h 4629782"/>
              <a:gd name="connsiteX5-395" fmla="*/ 0 w 14249400"/>
              <a:gd name="connsiteY5-396" fmla="*/ 0 h 4629782"/>
              <a:gd name="connsiteX0-397" fmla="*/ 14249400 w 14249400"/>
              <a:gd name="connsiteY0-398" fmla="*/ 1022350 h 4611785"/>
              <a:gd name="connsiteX1-399" fmla="*/ 8750300 w 14249400"/>
              <a:gd name="connsiteY1-400" fmla="*/ 4197350 h 4611785"/>
              <a:gd name="connsiteX2-401" fmla="*/ 4273550 w 14249400"/>
              <a:gd name="connsiteY2-402" fmla="*/ 4425950 h 4611785"/>
              <a:gd name="connsiteX3-403" fmla="*/ 374650 w 14249400"/>
              <a:gd name="connsiteY3-404" fmla="*/ 2825750 h 4611785"/>
              <a:gd name="connsiteX4-405" fmla="*/ 4095750 w 14249400"/>
              <a:gd name="connsiteY4-406" fmla="*/ 1397000 h 4611785"/>
              <a:gd name="connsiteX5-407" fmla="*/ 0 w 14249400"/>
              <a:gd name="connsiteY5-408" fmla="*/ 0 h 4611785"/>
              <a:gd name="connsiteX0-409" fmla="*/ 14249400 w 14249400"/>
              <a:gd name="connsiteY0-410" fmla="*/ 1022350 h 4611785"/>
              <a:gd name="connsiteX1-411" fmla="*/ 8750300 w 14249400"/>
              <a:gd name="connsiteY1-412" fmla="*/ 4197350 h 4611785"/>
              <a:gd name="connsiteX2-413" fmla="*/ 4273550 w 14249400"/>
              <a:gd name="connsiteY2-414" fmla="*/ 4425950 h 4611785"/>
              <a:gd name="connsiteX3-415" fmla="*/ 374650 w 14249400"/>
              <a:gd name="connsiteY3-416" fmla="*/ 2825750 h 4611785"/>
              <a:gd name="connsiteX4-417" fmla="*/ 4095750 w 14249400"/>
              <a:gd name="connsiteY4-418" fmla="*/ 1397000 h 4611785"/>
              <a:gd name="connsiteX5-419" fmla="*/ 0 w 14249400"/>
              <a:gd name="connsiteY5-420" fmla="*/ 0 h 4611785"/>
              <a:gd name="connsiteX0-421" fmla="*/ 14249400 w 14249400"/>
              <a:gd name="connsiteY0-422" fmla="*/ 1022350 h 4611785"/>
              <a:gd name="connsiteX1-423" fmla="*/ 8750300 w 14249400"/>
              <a:gd name="connsiteY1-424" fmla="*/ 4197350 h 4611785"/>
              <a:gd name="connsiteX2-425" fmla="*/ 4273550 w 14249400"/>
              <a:gd name="connsiteY2-426" fmla="*/ 4425950 h 4611785"/>
              <a:gd name="connsiteX3-427" fmla="*/ 374650 w 14249400"/>
              <a:gd name="connsiteY3-428" fmla="*/ 2825750 h 4611785"/>
              <a:gd name="connsiteX4-429" fmla="*/ 4070350 w 14249400"/>
              <a:gd name="connsiteY4-430" fmla="*/ 1143000 h 4611785"/>
              <a:gd name="connsiteX5-431" fmla="*/ 0 w 14249400"/>
              <a:gd name="connsiteY5-432" fmla="*/ 0 h 4611785"/>
              <a:gd name="connsiteX0-433" fmla="*/ 14249400 w 14249400"/>
              <a:gd name="connsiteY0-434" fmla="*/ 1022350 h 4611785"/>
              <a:gd name="connsiteX1-435" fmla="*/ 8750300 w 14249400"/>
              <a:gd name="connsiteY1-436" fmla="*/ 4197350 h 4611785"/>
              <a:gd name="connsiteX2-437" fmla="*/ 4273550 w 14249400"/>
              <a:gd name="connsiteY2-438" fmla="*/ 4425950 h 4611785"/>
              <a:gd name="connsiteX3-439" fmla="*/ 374650 w 14249400"/>
              <a:gd name="connsiteY3-440" fmla="*/ 2825750 h 4611785"/>
              <a:gd name="connsiteX4-441" fmla="*/ 4070350 w 14249400"/>
              <a:gd name="connsiteY4-442" fmla="*/ 1143000 h 4611785"/>
              <a:gd name="connsiteX5-443" fmla="*/ 0 w 14249400"/>
              <a:gd name="connsiteY5-444" fmla="*/ 0 h 4611785"/>
              <a:gd name="connsiteX0-445" fmla="*/ 14249400 w 14249400"/>
              <a:gd name="connsiteY0-446" fmla="*/ 1022350 h 4611785"/>
              <a:gd name="connsiteX1-447" fmla="*/ 8750300 w 14249400"/>
              <a:gd name="connsiteY1-448" fmla="*/ 4197350 h 4611785"/>
              <a:gd name="connsiteX2-449" fmla="*/ 4273550 w 14249400"/>
              <a:gd name="connsiteY2-450" fmla="*/ 4425950 h 4611785"/>
              <a:gd name="connsiteX3-451" fmla="*/ 374650 w 14249400"/>
              <a:gd name="connsiteY3-452" fmla="*/ 2825750 h 4611785"/>
              <a:gd name="connsiteX4-453" fmla="*/ 4070350 w 14249400"/>
              <a:gd name="connsiteY4-454" fmla="*/ 1143000 h 4611785"/>
              <a:gd name="connsiteX5-455" fmla="*/ 0 w 14249400"/>
              <a:gd name="connsiteY5-456" fmla="*/ 0 h 4611785"/>
              <a:gd name="connsiteX0-457" fmla="*/ 14249400 w 14249400"/>
              <a:gd name="connsiteY0-458" fmla="*/ 1327150 h 4916585"/>
              <a:gd name="connsiteX1-459" fmla="*/ 8750300 w 14249400"/>
              <a:gd name="connsiteY1-460" fmla="*/ 4502150 h 4916585"/>
              <a:gd name="connsiteX2-461" fmla="*/ 4273550 w 14249400"/>
              <a:gd name="connsiteY2-462" fmla="*/ 4730750 h 4916585"/>
              <a:gd name="connsiteX3-463" fmla="*/ 374650 w 14249400"/>
              <a:gd name="connsiteY3-464" fmla="*/ 3130550 h 4916585"/>
              <a:gd name="connsiteX4-465" fmla="*/ 4070350 w 14249400"/>
              <a:gd name="connsiteY4-466" fmla="*/ 1447800 h 4916585"/>
              <a:gd name="connsiteX5-467" fmla="*/ 0 w 14249400"/>
              <a:gd name="connsiteY5-468" fmla="*/ 0 h 4916585"/>
              <a:gd name="connsiteX0-469" fmla="*/ 14973300 w 14973300"/>
              <a:gd name="connsiteY0-470" fmla="*/ 1504950 h 5094385"/>
              <a:gd name="connsiteX1-471" fmla="*/ 9474200 w 14973300"/>
              <a:gd name="connsiteY1-472" fmla="*/ 4679950 h 5094385"/>
              <a:gd name="connsiteX2-473" fmla="*/ 4997450 w 14973300"/>
              <a:gd name="connsiteY2-474" fmla="*/ 4908550 h 5094385"/>
              <a:gd name="connsiteX3-475" fmla="*/ 1098550 w 14973300"/>
              <a:gd name="connsiteY3-476" fmla="*/ 3308350 h 5094385"/>
              <a:gd name="connsiteX4-477" fmla="*/ 4794250 w 14973300"/>
              <a:gd name="connsiteY4-478" fmla="*/ 1625600 h 5094385"/>
              <a:gd name="connsiteX5-479" fmla="*/ 0 w 14973300"/>
              <a:gd name="connsiteY5-480" fmla="*/ 0 h 5094385"/>
              <a:gd name="connsiteX0-481" fmla="*/ 14973300 w 14973300"/>
              <a:gd name="connsiteY0-482" fmla="*/ 1504950 h 5094385"/>
              <a:gd name="connsiteX1-483" fmla="*/ 9474200 w 14973300"/>
              <a:gd name="connsiteY1-484" fmla="*/ 4679950 h 5094385"/>
              <a:gd name="connsiteX2-485" fmla="*/ 4997450 w 14973300"/>
              <a:gd name="connsiteY2-486" fmla="*/ 4908550 h 5094385"/>
              <a:gd name="connsiteX3-487" fmla="*/ 1098550 w 14973300"/>
              <a:gd name="connsiteY3-488" fmla="*/ 3308350 h 5094385"/>
              <a:gd name="connsiteX4-489" fmla="*/ 4794250 w 14973300"/>
              <a:gd name="connsiteY4-490" fmla="*/ 1625600 h 5094385"/>
              <a:gd name="connsiteX5-491" fmla="*/ 0 w 14973300"/>
              <a:gd name="connsiteY5-492" fmla="*/ 0 h 5094385"/>
              <a:gd name="connsiteX0-493" fmla="*/ 15699015 w 15699015"/>
              <a:gd name="connsiteY0-494" fmla="*/ 3333750 h 5009694"/>
              <a:gd name="connsiteX1-495" fmla="*/ 9474200 w 15699015"/>
              <a:gd name="connsiteY1-496" fmla="*/ 4679950 h 5009694"/>
              <a:gd name="connsiteX2-497" fmla="*/ 4997450 w 15699015"/>
              <a:gd name="connsiteY2-498" fmla="*/ 4908550 h 5009694"/>
              <a:gd name="connsiteX3-499" fmla="*/ 1098550 w 15699015"/>
              <a:gd name="connsiteY3-500" fmla="*/ 3308350 h 5009694"/>
              <a:gd name="connsiteX4-501" fmla="*/ 4794250 w 15699015"/>
              <a:gd name="connsiteY4-502" fmla="*/ 1625600 h 5009694"/>
              <a:gd name="connsiteX5-503" fmla="*/ 0 w 15699015"/>
              <a:gd name="connsiteY5-504" fmla="*/ 0 h 5009694"/>
              <a:gd name="connsiteX0-505" fmla="*/ 15699015 w 15699015"/>
              <a:gd name="connsiteY0-506" fmla="*/ 3333750 h 5143734"/>
              <a:gd name="connsiteX1-507" fmla="*/ 9488714 w 15699015"/>
              <a:gd name="connsiteY1-508" fmla="*/ 4970235 h 5143734"/>
              <a:gd name="connsiteX2-509" fmla="*/ 4997450 w 15699015"/>
              <a:gd name="connsiteY2-510" fmla="*/ 4908550 h 5143734"/>
              <a:gd name="connsiteX3-511" fmla="*/ 1098550 w 15699015"/>
              <a:gd name="connsiteY3-512" fmla="*/ 3308350 h 5143734"/>
              <a:gd name="connsiteX4-513" fmla="*/ 4794250 w 15699015"/>
              <a:gd name="connsiteY4-514" fmla="*/ 1625600 h 5143734"/>
              <a:gd name="connsiteX5-515" fmla="*/ 0 w 15699015"/>
              <a:gd name="connsiteY5-516" fmla="*/ 0 h 5143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5699015" h="5143734">
                <a:moveTo>
                  <a:pt x="15699015" y="3333750"/>
                </a:moveTo>
                <a:cubicBezTo>
                  <a:pt x="14767152" y="5080000"/>
                  <a:pt x="11272308" y="4707768"/>
                  <a:pt x="9488714" y="4970235"/>
                </a:cubicBezTo>
                <a:cubicBezTo>
                  <a:pt x="7705120" y="5232702"/>
                  <a:pt x="6395811" y="5185531"/>
                  <a:pt x="4997450" y="4908550"/>
                </a:cubicBezTo>
                <a:cubicBezTo>
                  <a:pt x="3599089" y="4631569"/>
                  <a:pt x="1145117" y="4452408"/>
                  <a:pt x="1098550" y="3308350"/>
                </a:cubicBezTo>
                <a:cubicBezTo>
                  <a:pt x="1051983" y="2164292"/>
                  <a:pt x="4799542" y="2253192"/>
                  <a:pt x="4794250" y="1625600"/>
                </a:cubicBezTo>
                <a:cubicBezTo>
                  <a:pt x="4788958" y="998008"/>
                  <a:pt x="2068512" y="430212"/>
                  <a:pt x="0" y="0"/>
                </a:cubicBezTo>
              </a:path>
            </a:pathLst>
          </a:custGeom>
          <a:noFill/>
          <a:ln w="107950">
            <a:gradFill>
              <a:gsLst>
                <a:gs pos="9000">
                  <a:schemeClr val="accent3"/>
                </a:gs>
                <a:gs pos="0">
                  <a:schemeClr val="accent3">
                    <a:alpha val="0"/>
                  </a:schemeClr>
                </a:gs>
                <a:gs pos="77000">
                  <a:schemeClr val="accent3"/>
                </a:gs>
                <a:gs pos="89000">
                  <a:schemeClr val="accent3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92" name="平行四边形 5191"/>
          <p:cNvSpPr/>
          <p:nvPr/>
        </p:nvSpPr>
        <p:spPr>
          <a:xfrm>
            <a:off x="6746134" y="2576468"/>
            <a:ext cx="2688379" cy="211682"/>
          </a:xfrm>
          <a:prstGeom prst="parallelogram">
            <a:avLst>
              <a:gd name="adj" fmla="val 126694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93" name="平行四边形 5192"/>
          <p:cNvSpPr/>
          <p:nvPr/>
        </p:nvSpPr>
        <p:spPr>
          <a:xfrm rot="16200000" flipH="1">
            <a:off x="7438980" y="4311047"/>
            <a:ext cx="3726668" cy="286173"/>
          </a:xfrm>
          <a:prstGeom prst="parallelogram">
            <a:avLst>
              <a:gd name="adj" fmla="val 72200"/>
            </a:avLst>
          </a:prstGeom>
          <a:gradFill>
            <a:gsLst>
              <a:gs pos="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0" dist="38100" sx="102000" sy="102000" algn="ctr" rotWithShape="0">
              <a:schemeClr val="bg1">
                <a:lumMod val="65000"/>
                <a:alpha val="39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95" name="矩形 5194"/>
          <p:cNvSpPr/>
          <p:nvPr/>
        </p:nvSpPr>
        <p:spPr>
          <a:xfrm>
            <a:off x="9257980" y="2339109"/>
            <a:ext cx="2415401" cy="35218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96" name="平行四边形 5195"/>
          <p:cNvSpPr/>
          <p:nvPr/>
        </p:nvSpPr>
        <p:spPr>
          <a:xfrm>
            <a:off x="9257980" y="2119973"/>
            <a:ext cx="2688751" cy="211682"/>
          </a:xfrm>
          <a:prstGeom prst="parallelogram">
            <a:avLst>
              <a:gd name="adj" fmla="val 126694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97" name="平行四边形 5196"/>
          <p:cNvSpPr/>
          <p:nvPr/>
        </p:nvSpPr>
        <p:spPr>
          <a:xfrm rot="16200000" flipH="1">
            <a:off x="9951664" y="3855390"/>
            <a:ext cx="3724992" cy="286173"/>
          </a:xfrm>
          <a:prstGeom prst="parallelogram">
            <a:avLst>
              <a:gd name="adj" fmla="val 72200"/>
            </a:avLst>
          </a:prstGeom>
          <a:gradFill>
            <a:gsLst>
              <a:gs pos="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0" dist="38100" sx="102000" sy="102000" algn="ctr" rotWithShape="0">
              <a:schemeClr val="bg1">
                <a:lumMod val="65000"/>
                <a:alpha val="39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234" name="图片 5233" descr="一群人在商店里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96" b="4496"/>
          <a:stretch>
            <a:fillRect/>
          </a:stretch>
        </p:blipFill>
        <p:spPr>
          <a:xfrm flipH="1">
            <a:off x="9605190" y="1007786"/>
            <a:ext cx="2015591" cy="1175692"/>
          </a:xfrm>
          <a:prstGeom prst="rect">
            <a:avLst/>
          </a:prstGeom>
          <a:blipFill>
            <a:blip r:embed="rId5"/>
            <a:srcRect/>
            <a:stretch>
              <a:fillRect t="-36" b="-36"/>
            </a:stretch>
          </a:blipFill>
          <a:ln w="25400" cap="sq">
            <a:solidFill>
              <a:schemeClr val="bg1"/>
            </a:solidFill>
            <a:miter lim="800000"/>
            <a:headEnd/>
            <a:tailEnd/>
          </a:ln>
          <a:effectLst>
            <a:outerShdw blurRad="292100" dist="76200" dir="10740000" algn="tl" rotWithShape="0">
              <a:schemeClr val="tx1">
                <a:lumMod val="85000"/>
                <a:lumOff val="15000"/>
                <a:alpha val="29000"/>
              </a:schemeClr>
            </a:outerShdw>
          </a:effectLst>
        </p:spPr>
      </p:pic>
      <p:sp>
        <p:nvSpPr>
          <p:cNvPr id="5248" name="矩形: 圆角 5247"/>
          <p:cNvSpPr/>
          <p:nvPr/>
        </p:nvSpPr>
        <p:spPr>
          <a:xfrm>
            <a:off x="9634176" y="2593202"/>
            <a:ext cx="1746492" cy="360556"/>
          </a:xfrm>
          <a:prstGeom prst="roundRect">
            <a:avLst>
              <a:gd name="adj" fmla="val 50000"/>
            </a:avLst>
          </a:prstGeom>
          <a:blipFill>
            <a:blip r:embed="rId6"/>
            <a:srcRect/>
            <a:stretch>
              <a:fillRect l="-863" t="-238959" r="-36124" b="-656361"/>
            </a:stretch>
          </a:blip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165100" dist="381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dist="38100" dir="2700000" algn="tl">
                    <a:schemeClr val="accent1">
                      <a:lumMod val="50000"/>
                      <a:alpha val="71000"/>
                    </a:schemeClr>
                  </a:outerShdw>
                </a:effectLst>
                <a:latin typeface="+mj-ea"/>
                <a:ea typeface="+mj-ea"/>
              </a:rPr>
              <a:t>运营部部长</a:t>
            </a:r>
          </a:p>
        </p:txBody>
      </p:sp>
      <p:sp>
        <p:nvSpPr>
          <p:cNvPr id="5253" name="文本框 5252"/>
          <p:cNvSpPr txBox="1"/>
          <p:nvPr/>
        </p:nvSpPr>
        <p:spPr>
          <a:xfrm>
            <a:off x="9405461" y="3133132"/>
            <a:ext cx="2068248" cy="229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52095" indent="-21590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</a:lstStyle>
          <a:p>
            <a:r>
              <a:rPr lang="zh-CN" altLang="en-US"/>
              <a:t>策划并组织校内外的文化、艺术、体育等活动</a:t>
            </a:r>
            <a:endParaRPr lang="en-US" altLang="zh-CN"/>
          </a:p>
          <a:p>
            <a:r>
              <a:rPr lang="zh-CN" altLang="en-US"/>
              <a:t>负责活动的宣传推广、现场管理等工作</a:t>
            </a:r>
            <a:endParaRPr lang="en-US" altLang="zh-CN"/>
          </a:p>
          <a:p>
            <a:r>
              <a:rPr lang="zh-CN" altLang="en-US"/>
              <a:t>微信公众号运营，排版知道，</a:t>
            </a:r>
            <a:r>
              <a:rPr lang="zh-CN" altLang="en-US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50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累积发布</a:t>
            </a:r>
            <a:r>
              <a:rPr lang="en-US" altLang="zh-CN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50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103</a:t>
            </a:r>
            <a:r>
              <a:rPr lang="zh-CN" altLang="en-US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50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篇推文</a:t>
            </a:r>
          </a:p>
        </p:txBody>
      </p:sp>
      <p:sp>
        <p:nvSpPr>
          <p:cNvPr id="40" name="矩形 39"/>
          <p:cNvSpPr/>
          <p:nvPr/>
        </p:nvSpPr>
        <p:spPr>
          <a:xfrm>
            <a:off x="4212254" y="2560474"/>
            <a:ext cx="2415401" cy="35218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5" name="平行四边形 44"/>
          <p:cNvSpPr/>
          <p:nvPr/>
        </p:nvSpPr>
        <p:spPr>
          <a:xfrm>
            <a:off x="4212254" y="2346101"/>
            <a:ext cx="2699267" cy="211682"/>
          </a:xfrm>
          <a:prstGeom prst="parallelogram">
            <a:avLst>
              <a:gd name="adj" fmla="val 126694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平行四边形 47"/>
          <p:cNvSpPr/>
          <p:nvPr/>
        </p:nvSpPr>
        <p:spPr>
          <a:xfrm rot="16200000" flipH="1">
            <a:off x="4905984" y="4076801"/>
            <a:ext cx="3724900" cy="286173"/>
          </a:xfrm>
          <a:prstGeom prst="parallelogram">
            <a:avLst>
              <a:gd name="adj" fmla="val 72200"/>
            </a:avLst>
          </a:prstGeom>
          <a:gradFill>
            <a:gsLst>
              <a:gs pos="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0" dist="38100" sx="102000" sy="102000" algn="ctr" rotWithShape="0">
              <a:schemeClr val="bg1">
                <a:lumMod val="65000"/>
                <a:alpha val="39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232" name="图片 5231" descr="一群人在商店里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96" b="4496"/>
          <a:stretch>
            <a:fillRect/>
          </a:stretch>
        </p:blipFill>
        <p:spPr>
          <a:xfrm flipH="1">
            <a:off x="4539728" y="1232424"/>
            <a:ext cx="2015591" cy="1175692"/>
          </a:xfrm>
          <a:prstGeom prst="rect">
            <a:avLst/>
          </a:prstGeom>
          <a:blipFill>
            <a:blip r:embed="rId5"/>
            <a:srcRect/>
            <a:stretch>
              <a:fillRect t="-36" b="-36"/>
            </a:stretch>
          </a:blipFill>
          <a:ln w="25400" cap="sq">
            <a:solidFill>
              <a:schemeClr val="bg1"/>
            </a:solidFill>
            <a:miter lim="800000"/>
            <a:headEnd/>
            <a:tailEnd/>
          </a:ln>
          <a:effectLst>
            <a:outerShdw blurRad="292100" dist="76200" dir="10740000" algn="tl" rotWithShape="0">
              <a:schemeClr val="tx1">
                <a:lumMod val="85000"/>
                <a:lumOff val="15000"/>
                <a:alpha val="29000"/>
              </a:schemeClr>
            </a:outerShdw>
          </a:effectLst>
        </p:spPr>
      </p:pic>
      <p:sp>
        <p:nvSpPr>
          <p:cNvPr id="5236" name="矩形: 圆角 5235"/>
          <p:cNvSpPr/>
          <p:nvPr/>
        </p:nvSpPr>
        <p:spPr>
          <a:xfrm>
            <a:off x="4558893" y="2830694"/>
            <a:ext cx="1746492" cy="360556"/>
          </a:xfrm>
          <a:prstGeom prst="roundRect">
            <a:avLst>
              <a:gd name="adj" fmla="val 50000"/>
            </a:avLst>
          </a:prstGeom>
          <a:blipFill>
            <a:blip r:embed="rId6"/>
            <a:srcRect/>
            <a:stretch>
              <a:fillRect l="-863" t="-238959" r="-36124" b="-656361"/>
            </a:stretch>
          </a:blip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165100" dist="381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dist="38100" dir="2700000" algn="tl">
                    <a:schemeClr val="accent1">
                      <a:lumMod val="50000"/>
                      <a:alpha val="71000"/>
                    </a:schemeClr>
                  </a:outerShdw>
                </a:effectLst>
                <a:latin typeface="+mj-ea"/>
                <a:ea typeface="+mj-ea"/>
              </a:rPr>
              <a:t>图书馆助理</a:t>
            </a:r>
          </a:p>
        </p:txBody>
      </p:sp>
      <p:sp>
        <p:nvSpPr>
          <p:cNvPr id="5238" name="文本框 5237"/>
          <p:cNvSpPr txBox="1"/>
          <p:nvPr/>
        </p:nvSpPr>
        <p:spPr>
          <a:xfrm>
            <a:off x="4330178" y="3370625"/>
            <a:ext cx="2068248" cy="203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95" indent="-21590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ea"/>
              </a:rPr>
              <a:t>协助图书馆管理员进行图书的整理、借阅、归还等工作</a:t>
            </a:r>
            <a:endParaRPr lang="en-US" altLang="zh-CN" sz="1400">
              <a:latin typeface="+mn-ea"/>
            </a:endParaRPr>
          </a:p>
          <a:p>
            <a:pPr marL="252095" indent="-21590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ea"/>
              </a:rPr>
              <a:t>维护图书馆秩序，确保读者有一个良好的阅读环境</a:t>
            </a:r>
            <a:endParaRPr lang="en-US" altLang="zh-CN" sz="1400">
              <a:latin typeface="+mn-ea"/>
            </a:endParaRPr>
          </a:p>
          <a:p>
            <a:pPr marL="252095" indent="-21590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latin typeface="+mn-ea"/>
              </a:rPr>
              <a:t>多次获</a:t>
            </a:r>
            <a:r>
              <a:rPr lang="zh-CN" altLang="en-US" sz="14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50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优秀助理称号</a:t>
            </a:r>
            <a:endParaRPr lang="zh-CN" altLang="en-US" sz="1600">
              <a:gradFill>
                <a:gsLst>
                  <a:gs pos="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50000"/>
                    </a:scheme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5191" name="矩形 5190"/>
          <p:cNvSpPr/>
          <p:nvPr/>
        </p:nvSpPr>
        <p:spPr>
          <a:xfrm>
            <a:off x="6746134" y="2795604"/>
            <a:ext cx="2415401" cy="35218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198" name="图片 5197" descr="商店外的人群&#10;&#10;描述已自动生成"/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0" b="2450"/>
          <a:stretch>
            <a:fillRect/>
          </a:stretch>
        </p:blipFill>
        <p:spPr>
          <a:xfrm flipH="1">
            <a:off x="7038595" y="1428551"/>
            <a:ext cx="2015591" cy="1175692"/>
          </a:xfrm>
          <a:prstGeom prst="rect">
            <a:avLst/>
          </a:prstGeom>
          <a:blipFill>
            <a:blip r:embed="rId5"/>
            <a:srcRect/>
            <a:stretch>
              <a:fillRect t="-36" b="-36"/>
            </a:stretch>
          </a:blipFill>
          <a:ln w="25400" cap="sq">
            <a:solidFill>
              <a:schemeClr val="bg1"/>
            </a:solidFill>
            <a:miter lim="800000"/>
            <a:headEnd/>
            <a:tailEnd/>
          </a:ln>
          <a:effectLst>
            <a:outerShdw blurRad="292100" dist="76200" dir="10740000" algn="tl" rotWithShape="0">
              <a:schemeClr val="tx1">
                <a:lumMod val="85000"/>
                <a:lumOff val="15000"/>
                <a:alpha val="29000"/>
              </a:schemeClr>
            </a:outerShdw>
          </a:effectLst>
        </p:spPr>
      </p:pic>
      <p:sp>
        <p:nvSpPr>
          <p:cNvPr id="5246" name="矩形: 圆角 5245"/>
          <p:cNvSpPr/>
          <p:nvPr/>
        </p:nvSpPr>
        <p:spPr>
          <a:xfrm>
            <a:off x="7076399" y="3068444"/>
            <a:ext cx="1746492" cy="360556"/>
          </a:xfrm>
          <a:prstGeom prst="roundRect">
            <a:avLst>
              <a:gd name="adj" fmla="val 50000"/>
            </a:avLst>
          </a:prstGeom>
          <a:blipFill>
            <a:blip r:embed="rId6"/>
            <a:srcRect/>
            <a:stretch>
              <a:fillRect l="-863" t="-238959" r="-36124" b="-656361"/>
            </a:stretch>
          </a:blip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165100" dist="381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effectLst>
                  <a:outerShdw dist="38100" dir="2700000" algn="tl">
                    <a:schemeClr val="accent1">
                      <a:lumMod val="50000"/>
                      <a:alpha val="71000"/>
                    </a:schemeClr>
                  </a:outerShdw>
                </a:effectLst>
                <a:latin typeface="+mj-ea"/>
                <a:ea typeface="+mj-ea"/>
              </a:rPr>
              <a:t>教学助理</a:t>
            </a:r>
          </a:p>
        </p:txBody>
      </p:sp>
      <p:sp>
        <p:nvSpPr>
          <p:cNvPr id="5251" name="文本框 5250"/>
          <p:cNvSpPr txBox="1"/>
          <p:nvPr/>
        </p:nvSpPr>
        <p:spPr>
          <a:xfrm>
            <a:off x="6847684" y="3608375"/>
            <a:ext cx="2068248" cy="2038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52095" indent="-21590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</a:lstStyle>
          <a:p>
            <a:r>
              <a:rPr lang="zh-CN" altLang="en-US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50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协助教师</a:t>
            </a:r>
            <a:r>
              <a:rPr lang="zh-CN" altLang="en-US"/>
              <a:t>进行教学工作，如课堂管理、作业收发、答疑解惑等</a:t>
            </a:r>
            <a:endParaRPr lang="en-US" altLang="zh-CN"/>
          </a:p>
          <a:p>
            <a:r>
              <a:rPr lang="zh-CN" altLang="en-US"/>
              <a:t>与教师合作，为学生提供更好的学习体验</a:t>
            </a:r>
            <a:endParaRPr lang="en-US" altLang="zh-CN"/>
          </a:p>
          <a:p>
            <a:r>
              <a:rPr lang="zh-CN" altLang="en-US"/>
              <a:t>围绕学生与教师的需求提出建议</a:t>
            </a:r>
          </a:p>
        </p:txBody>
      </p:sp>
      <p:pic>
        <p:nvPicPr>
          <p:cNvPr id="6" name="图片 5" descr="桌子上的花瓶&#10;&#10;中度可信度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5" r="18075" b="2513"/>
          <a:stretch>
            <a:fillRect/>
          </a:stretch>
        </p:blipFill>
        <p:spPr>
          <a:xfrm>
            <a:off x="334229" y="1008106"/>
            <a:ext cx="3764805" cy="4970491"/>
          </a:xfrm>
          <a:prstGeom prst="rect">
            <a:avLst/>
          </a:prstGeom>
        </p:spPr>
      </p:pic>
      <p:sp>
        <p:nvSpPr>
          <p:cNvPr id="5212" name="文本框 5211" hidden="1"/>
          <p:cNvSpPr txBox="1"/>
          <p:nvPr/>
        </p:nvSpPr>
        <p:spPr>
          <a:xfrm>
            <a:off x="7144940" y="128831"/>
            <a:ext cx="2109552" cy="63158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4105" spc="-3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实干笃行</a:t>
            </a:r>
          </a:p>
        </p:txBody>
      </p:sp>
      <p:sp>
        <p:nvSpPr>
          <p:cNvPr id="5268" name="任意多边形: 形状 5267"/>
          <p:cNvSpPr/>
          <p:nvPr/>
        </p:nvSpPr>
        <p:spPr>
          <a:xfrm>
            <a:off x="728718" y="2422435"/>
            <a:ext cx="3219450" cy="950913"/>
          </a:xfrm>
          <a:custGeom>
            <a:avLst/>
            <a:gdLst>
              <a:gd name="connsiteX0" fmla="*/ 3529866 w 3529866"/>
              <a:gd name="connsiteY0" fmla="*/ 0 h 1841500"/>
              <a:gd name="connsiteX1" fmla="*/ 392966 w 3529866"/>
              <a:gd name="connsiteY1" fmla="*/ 889000 h 1841500"/>
              <a:gd name="connsiteX2" fmla="*/ 151666 w 3529866"/>
              <a:gd name="connsiteY2" fmla="*/ 1841500 h 1841500"/>
              <a:gd name="connsiteX0-1" fmla="*/ 3500441 w 3500441"/>
              <a:gd name="connsiteY0-2" fmla="*/ 0 h 1841500"/>
              <a:gd name="connsiteX1-3" fmla="*/ 363541 w 3500441"/>
              <a:gd name="connsiteY1-4" fmla="*/ 889000 h 1841500"/>
              <a:gd name="connsiteX2-5" fmla="*/ 122241 w 3500441"/>
              <a:gd name="connsiteY2-6" fmla="*/ 1841500 h 1841500"/>
              <a:gd name="connsiteX0-7" fmla="*/ 3477939 w 3477939"/>
              <a:gd name="connsiteY0-8" fmla="*/ 0 h 1841500"/>
              <a:gd name="connsiteX1-9" fmla="*/ 341039 w 3477939"/>
              <a:gd name="connsiteY1-10" fmla="*/ 889000 h 1841500"/>
              <a:gd name="connsiteX2-11" fmla="*/ 99739 w 3477939"/>
              <a:gd name="connsiteY2-12" fmla="*/ 1841500 h 1841500"/>
              <a:gd name="connsiteX0-13" fmla="*/ 3136900 w 3136900"/>
              <a:gd name="connsiteY0-14" fmla="*/ 0 h 889000"/>
              <a:gd name="connsiteX1-15" fmla="*/ 0 w 3136900"/>
              <a:gd name="connsiteY1-16" fmla="*/ 889000 h 889000"/>
              <a:gd name="connsiteX0-17" fmla="*/ 3136900 w 3136900"/>
              <a:gd name="connsiteY0-18" fmla="*/ 0 h 903288"/>
              <a:gd name="connsiteX1-19" fmla="*/ 0 w 3136900"/>
              <a:gd name="connsiteY1-20" fmla="*/ 903288 h 903288"/>
              <a:gd name="connsiteX0-21" fmla="*/ 3136900 w 3136900"/>
              <a:gd name="connsiteY0-22" fmla="*/ 0 h 903288"/>
              <a:gd name="connsiteX1-23" fmla="*/ 0 w 3136900"/>
              <a:gd name="connsiteY1-24" fmla="*/ 903288 h 903288"/>
              <a:gd name="connsiteX0-25" fmla="*/ 3136900 w 3136900"/>
              <a:gd name="connsiteY0-26" fmla="*/ 0 h 903288"/>
              <a:gd name="connsiteX1-27" fmla="*/ 0 w 3136900"/>
              <a:gd name="connsiteY1-28" fmla="*/ 903288 h 903288"/>
              <a:gd name="connsiteX0-29" fmla="*/ 3136900 w 3136900"/>
              <a:gd name="connsiteY0-30" fmla="*/ 0 h 903288"/>
              <a:gd name="connsiteX1-31" fmla="*/ 0 w 3136900"/>
              <a:gd name="connsiteY1-32" fmla="*/ 903288 h 903288"/>
              <a:gd name="connsiteX0-33" fmla="*/ 3219450 w 3219450"/>
              <a:gd name="connsiteY0-34" fmla="*/ 0 h 950913"/>
              <a:gd name="connsiteX1-35" fmla="*/ 0 w 3219450"/>
              <a:gd name="connsiteY1-36" fmla="*/ 950913 h 950913"/>
              <a:gd name="connsiteX0-37" fmla="*/ 3219450 w 3219450"/>
              <a:gd name="connsiteY0-38" fmla="*/ 0 h 950913"/>
              <a:gd name="connsiteX1-39" fmla="*/ 0 w 3219450"/>
              <a:gd name="connsiteY1-40" fmla="*/ 950913 h 950913"/>
              <a:gd name="connsiteX0-41" fmla="*/ 3219450 w 3219450"/>
              <a:gd name="connsiteY0-42" fmla="*/ 0 h 950913"/>
              <a:gd name="connsiteX1-43" fmla="*/ 0 w 3219450"/>
              <a:gd name="connsiteY1-44" fmla="*/ 950913 h 950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219450" h="950913">
                <a:moveTo>
                  <a:pt x="3219450" y="0"/>
                </a:moveTo>
                <a:cubicBezTo>
                  <a:pt x="2551641" y="414866"/>
                  <a:pt x="563033" y="643996"/>
                  <a:pt x="0" y="950913"/>
                </a:cubicBezTo>
              </a:path>
            </a:pathLst>
          </a:custGeom>
          <a:noFill/>
          <a:ln w="1079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7028A0D-2363-D48C-F9C7-848B8D6536A1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6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3172113-39B3-09A5-62B8-3F73E2448CBD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 descr="查看图片">
            <a:extLst>
              <a:ext uri="{FF2B5EF4-FFF2-40B4-BE49-F238E27FC236}">
                <a16:creationId xmlns:a16="http://schemas.microsoft.com/office/drawing/2014/main" id="{24D99253-9FDB-1AE0-770B-91D3E9AA5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2561B0-97B9-C2ED-8EE4-EE1875786D96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CB886B-2811-DCA1-A4A6-26D6BF62E668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B86D4B-D2A9-FEF8-0403-D0F4DED63F89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580714-BBBF-4FDB-BF6F-84B2DB105DFB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EE23510-A972-E932-9EDC-0357D851910C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606F93D-1545-E803-8809-FF19178A64AB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17DF647-C038-D754-301B-2038C9DA9CA4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0C119080-F3A3-9323-B824-3584920DE0A6}"/>
              </a:ext>
            </a:extLst>
          </p:cNvPr>
          <p:cNvSpPr/>
          <p:nvPr/>
        </p:nvSpPr>
        <p:spPr>
          <a:xfrm flipV="1">
            <a:off x="4742278" y="695360"/>
            <a:ext cx="519180" cy="113293"/>
          </a:xfrm>
          <a:prstGeom prst="triangle">
            <a:avLst/>
          </a:prstGeom>
          <a:solidFill>
            <a:srgbClr val="0032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B029D9-0B5F-FF6D-74C1-615B3D4D7EAA}"/>
              </a:ext>
            </a:extLst>
          </p:cNvPr>
          <p:cNvGrpSpPr/>
          <p:nvPr/>
        </p:nvGrpSpPr>
        <p:grpSpPr>
          <a:xfrm>
            <a:off x="7475141" y="128830"/>
            <a:ext cx="1759014" cy="625475"/>
            <a:chOff x="7475141" y="-1281406"/>
            <a:chExt cx="1759014" cy="625475"/>
          </a:xfrm>
        </p:grpSpPr>
        <p:sp>
          <p:nvSpPr>
            <p:cNvPr id="5203" name="文本框 5202"/>
            <p:cNvSpPr txBox="1"/>
            <p:nvPr/>
          </p:nvSpPr>
          <p:spPr>
            <a:xfrm>
              <a:off x="7475141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实</a:t>
              </a:r>
            </a:p>
          </p:txBody>
        </p:sp>
        <p:sp>
          <p:nvSpPr>
            <p:cNvPr id="5204" name="文本框 5203"/>
            <p:cNvSpPr txBox="1"/>
            <p:nvPr/>
          </p:nvSpPr>
          <p:spPr>
            <a:xfrm>
              <a:off x="7876779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干</a:t>
              </a:r>
            </a:p>
          </p:txBody>
        </p:sp>
        <p:sp>
          <p:nvSpPr>
            <p:cNvPr id="5205" name="文本框 5204"/>
            <p:cNvSpPr txBox="1"/>
            <p:nvPr/>
          </p:nvSpPr>
          <p:spPr>
            <a:xfrm>
              <a:off x="8227616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笃</a:t>
              </a:r>
            </a:p>
          </p:txBody>
        </p:sp>
        <p:sp>
          <p:nvSpPr>
            <p:cNvPr id="5206" name="文本框 5205"/>
            <p:cNvSpPr txBox="1"/>
            <p:nvPr/>
          </p:nvSpPr>
          <p:spPr>
            <a:xfrm>
              <a:off x="8711804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行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4537CA5-159D-5F1D-77BB-1DA6FE1DC7FF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30" name="图片 29" descr="卡通人物&#10;&#10;中度可信度描述已自动生成">
              <a:extLst>
                <a:ext uri="{FF2B5EF4-FFF2-40B4-BE49-F238E27FC236}">
                  <a16:creationId xmlns:a16="http://schemas.microsoft.com/office/drawing/2014/main" id="{9D13B943-69D9-4877-2235-EEAC728EE4FF}"/>
                </a:ext>
              </a:extLst>
            </p:cNvPr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36C007-07FE-FBBB-92C7-DCCA7C76133B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F447EBD-D266-923C-2F52-B9C98B6750A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957" t="-1" r="11936" b="25387"/>
          <a:stretch/>
        </p:blipFill>
        <p:spPr>
          <a:xfrm>
            <a:off x="0" y="3781313"/>
            <a:ext cx="12192000" cy="3076687"/>
          </a:xfrm>
          <a:custGeom>
            <a:avLst/>
            <a:gdLst>
              <a:gd name="connsiteX0" fmla="*/ 0 w 12192000"/>
              <a:gd name="connsiteY0" fmla="*/ 0 h 2534064"/>
              <a:gd name="connsiteX1" fmla="*/ 12192000 w 12192000"/>
              <a:gd name="connsiteY1" fmla="*/ 0 h 2534064"/>
              <a:gd name="connsiteX2" fmla="*/ 12192000 w 12192000"/>
              <a:gd name="connsiteY2" fmla="*/ 2534064 h 2534064"/>
              <a:gd name="connsiteX3" fmla="*/ 0 w 12192000"/>
              <a:gd name="connsiteY3" fmla="*/ 2534064 h 253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4064">
                <a:moveTo>
                  <a:pt x="0" y="0"/>
                </a:moveTo>
                <a:lnTo>
                  <a:pt x="12192000" y="0"/>
                </a:lnTo>
                <a:lnTo>
                  <a:pt x="12192000" y="2534064"/>
                </a:lnTo>
                <a:lnTo>
                  <a:pt x="0" y="2534064"/>
                </a:lnTo>
                <a:close/>
              </a:path>
            </a:pathLst>
          </a:custGeom>
          <a:effectLst>
            <a:outerShdw blurRad="127000" dist="38100" dir="16200000" rotWithShape="0">
              <a:schemeClr val="accent1">
                <a:alpha val="25000"/>
              </a:schemeClr>
            </a:outerShdw>
          </a:effectLst>
        </p:spPr>
      </p:pic>
      <p:pic>
        <p:nvPicPr>
          <p:cNvPr id="17" name="图片 16" descr="背景图案&#10;&#10;描述已自动生成">
            <a:extLst>
              <a:ext uri="{FF2B5EF4-FFF2-40B4-BE49-F238E27FC236}">
                <a16:creationId xmlns:a16="http://schemas.microsoft.com/office/drawing/2014/main" id="{0F7809F3-FAEB-7B2A-5218-2CBA57CABFA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8" t="27881" r="7380" b="24913"/>
          <a:stretch>
            <a:fillRect/>
          </a:stretch>
        </p:blipFill>
        <p:spPr>
          <a:xfrm rot="207535" flipH="1">
            <a:off x="-86399" y="4730773"/>
            <a:ext cx="12320418" cy="2492071"/>
          </a:xfrm>
          <a:custGeom>
            <a:avLst/>
            <a:gdLst>
              <a:gd name="connsiteX0" fmla="*/ 12320418 w 12320418"/>
              <a:gd name="connsiteY0" fmla="*/ 0 h 2492071"/>
              <a:gd name="connsiteX1" fmla="*/ 12169137 w 12320418"/>
              <a:gd name="connsiteY1" fmla="*/ 70281 h 2492071"/>
              <a:gd name="connsiteX2" fmla="*/ 11569853 w 12320418"/>
              <a:gd name="connsiteY2" fmla="*/ 314531 h 2492071"/>
              <a:gd name="connsiteX3" fmla="*/ 8414388 w 12320418"/>
              <a:gd name="connsiteY3" fmla="*/ 1239837 h 2492071"/>
              <a:gd name="connsiteX4" fmla="*/ 4898298 w 12320418"/>
              <a:gd name="connsiteY4" fmla="*/ 1742288 h 2492071"/>
              <a:gd name="connsiteX5" fmla="*/ 1393483 w 12320418"/>
              <a:gd name="connsiteY5" fmla="*/ 1682591 h 2492071"/>
              <a:gd name="connsiteX6" fmla="*/ 242339 w 12320418"/>
              <a:gd name="connsiteY6" fmla="*/ 1511225 h 2492071"/>
              <a:gd name="connsiteX7" fmla="*/ 17604 w 12320418"/>
              <a:gd name="connsiteY7" fmla="*/ 1465246 h 2492071"/>
              <a:gd name="connsiteX8" fmla="*/ 0 w 12320418"/>
              <a:gd name="connsiteY8" fmla="*/ 1756494 h 2492071"/>
              <a:gd name="connsiteX9" fmla="*/ 12169790 w 12320418"/>
              <a:gd name="connsiteY9" fmla="*/ 2492071 h 249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20418" h="2492071">
                <a:moveTo>
                  <a:pt x="12320418" y="0"/>
                </a:moveTo>
                <a:lnTo>
                  <a:pt x="12169137" y="70281"/>
                </a:lnTo>
                <a:cubicBezTo>
                  <a:pt x="11967557" y="159376"/>
                  <a:pt x="11765954" y="242785"/>
                  <a:pt x="11569853" y="314531"/>
                </a:cubicBezTo>
                <a:cubicBezTo>
                  <a:pt x="10604430" y="667740"/>
                  <a:pt x="9526314" y="1001877"/>
                  <a:pt x="8414388" y="1239837"/>
                </a:cubicBezTo>
                <a:cubicBezTo>
                  <a:pt x="7302460" y="1477796"/>
                  <a:pt x="6068449" y="1668497"/>
                  <a:pt x="4898298" y="1742288"/>
                </a:cubicBezTo>
                <a:cubicBezTo>
                  <a:pt x="3728149" y="1816082"/>
                  <a:pt x="2497894" y="1792866"/>
                  <a:pt x="1393483" y="1682591"/>
                </a:cubicBezTo>
                <a:cubicBezTo>
                  <a:pt x="979328" y="1641238"/>
                  <a:pt x="608490" y="1582280"/>
                  <a:pt x="242339" y="1511225"/>
                </a:cubicBezTo>
                <a:lnTo>
                  <a:pt x="17604" y="1465246"/>
                </a:lnTo>
                <a:lnTo>
                  <a:pt x="0" y="1756494"/>
                </a:lnTo>
                <a:lnTo>
                  <a:pt x="12169790" y="2492071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grpSp>
        <p:nvGrpSpPr>
          <p:cNvPr id="5276" name="组合 5275"/>
          <p:cNvGrpSpPr/>
          <p:nvPr/>
        </p:nvGrpSpPr>
        <p:grpSpPr>
          <a:xfrm>
            <a:off x="221753" y="6011516"/>
            <a:ext cx="7588962" cy="799912"/>
            <a:chOff x="202703" y="5935316"/>
            <a:chExt cx="7588962" cy="799912"/>
          </a:xfrm>
        </p:grpSpPr>
        <p:sp>
          <p:nvSpPr>
            <p:cNvPr id="5273" name="文本框 5272"/>
            <p:cNvSpPr txBox="1"/>
            <p:nvPr>
              <p:custDataLst>
                <p:tags r:id="rId1"/>
              </p:custDataLst>
            </p:nvPr>
          </p:nvSpPr>
          <p:spPr>
            <a:xfrm>
              <a:off x="202703" y="5935316"/>
              <a:ext cx="7588962" cy="799912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400" spc="-150">
                  <a:ln w="50673">
                    <a:gradFill flip="none" rotWithShape="1">
                      <a:gsLst>
                        <a:gs pos="0">
                          <a:schemeClr val="accent3"/>
                        </a:gs>
                        <a:gs pos="56000">
                          <a:schemeClr val="accent1"/>
                        </a:gs>
                      </a:gsLst>
                      <a:lin ang="2700000" scaled="1"/>
                      <a:tileRect/>
                    </a:gradFill>
                  </a:ln>
                  <a:blipFill>
                    <a:blip r:embed="rId14"/>
                    <a:stretch>
                      <a:fillRect t="-118939" b="-738379"/>
                    </a:stretch>
                  </a:blipFill>
                  <a:effectLst>
                    <a:outerShdw blurRad="190500" dist="33782" dir="5400000" algn="t" rotWithShape="0">
                      <a:schemeClr val="accent1">
                        <a:alpha val="28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/>
                <a:t>团结同学，认真做好学生工作！</a:t>
              </a:r>
            </a:p>
          </p:txBody>
        </p:sp>
        <p:sp>
          <p:nvSpPr>
            <p:cNvPr id="5274" name="文本框 5273"/>
            <p:cNvSpPr txBox="1"/>
            <p:nvPr/>
          </p:nvSpPr>
          <p:spPr>
            <a:xfrm>
              <a:off x="202703" y="5935316"/>
              <a:ext cx="7588962" cy="799912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400" spc="-150">
                  <a:gradFill>
                    <a:gsLst>
                      <a:gs pos="0">
                        <a:schemeClr val="bg1"/>
                      </a:gs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/>
                <a:t>团结同学，认真做好学生工作！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6" name="图片 5405">
            <a:extLst>
              <a:ext uri="{FF2B5EF4-FFF2-40B4-BE49-F238E27FC236}">
                <a16:creationId xmlns:a16="http://schemas.microsoft.com/office/drawing/2014/main" id="{87847206-4610-B157-EF24-C66B4CCF6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863" y="0"/>
            <a:ext cx="9089137" cy="6858000"/>
          </a:xfrm>
          <a:prstGeom prst="rect">
            <a:avLst/>
          </a:prstGeom>
          <a:effectLst>
            <a:outerShdw blurRad="139700" dist="38100" dir="13500000" algn="br" rotWithShape="0">
              <a:schemeClr val="accent1">
                <a:alpha val="18000"/>
              </a:schemeClr>
            </a:outerShdw>
          </a:effectLst>
        </p:spPr>
      </p:pic>
      <p:grpSp>
        <p:nvGrpSpPr>
          <p:cNvPr id="5407" name="组合 5406"/>
          <p:cNvGrpSpPr/>
          <p:nvPr/>
        </p:nvGrpSpPr>
        <p:grpSpPr>
          <a:xfrm>
            <a:off x="1539972" y="4945555"/>
            <a:ext cx="2524278" cy="369326"/>
            <a:chOff x="8777221" y="1630128"/>
            <a:chExt cx="2524278" cy="369326"/>
          </a:xfrm>
        </p:grpSpPr>
        <p:sp>
          <p:nvSpPr>
            <p:cNvPr id="5408" name="矩形: 圆角 5407"/>
            <p:cNvSpPr/>
            <p:nvPr/>
          </p:nvSpPr>
          <p:spPr>
            <a:xfrm>
              <a:off x="8777221" y="1630128"/>
              <a:ext cx="2524278" cy="36932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3000">
                  <a:schemeClr val="accent1"/>
                </a:gs>
                <a:gs pos="64000">
                  <a:schemeClr val="accent1"/>
                </a:gs>
                <a:gs pos="91000">
                  <a:schemeClr val="accent3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schemeClr val="accent3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9" name="文本框 5408"/>
            <p:cNvSpPr txBox="1"/>
            <p:nvPr/>
          </p:nvSpPr>
          <p:spPr>
            <a:xfrm>
              <a:off x="9137621" y="1660903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  <a:sym typeface="思源宋体 CN Heavy" panose="02020900000000000000" pitchFamily="18" charset="-122"/>
                </a:rPr>
                <a:t>创业经验分享</a:t>
              </a:r>
              <a:endParaRPr lang="en-US" altLang="zh-CN" sz="2000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endParaRPr>
            </a:p>
          </p:txBody>
        </p:sp>
        <p:sp>
          <p:nvSpPr>
            <p:cNvPr id="5410" name="椭圆 5409"/>
            <p:cNvSpPr/>
            <p:nvPr/>
          </p:nvSpPr>
          <p:spPr>
            <a:xfrm>
              <a:off x="8915385" y="1757460"/>
              <a:ext cx="114662" cy="1146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  <a:prstDash val="sysDot"/>
            </a:ln>
            <a:effectLst>
              <a:outerShdw blurRad="50800" dist="38100" dir="5400000" algn="t" rotWithShape="0">
                <a:schemeClr val="accent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411" name="Oval 5300-mask"/>
            <p:cNvSpPr/>
            <p:nvPr/>
          </p:nvSpPr>
          <p:spPr>
            <a:xfrm>
              <a:off x="8882275" y="1724350"/>
              <a:ext cx="180882" cy="180882"/>
            </a:xfrm>
            <a:prstGeom prst="ellipse">
              <a:avLst/>
            </a:prstGeom>
            <a:noFill/>
            <a:ln w="6350" cap="rnd">
              <a:gradFill flip="none" rotWithShape="1">
                <a:gsLst>
                  <a:gs pos="0">
                    <a:schemeClr val="bg1"/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47" name="组合 5446"/>
          <p:cNvGrpSpPr/>
          <p:nvPr/>
        </p:nvGrpSpPr>
        <p:grpSpPr>
          <a:xfrm>
            <a:off x="267379" y="1868242"/>
            <a:ext cx="9324917" cy="1382776"/>
            <a:chOff x="267379" y="1868242"/>
            <a:chExt cx="9324917" cy="1244889"/>
          </a:xfrm>
        </p:grpSpPr>
        <p:sp>
          <p:nvSpPr>
            <p:cNvPr id="5225" name="矩形: 圆角 71"/>
            <p:cNvSpPr/>
            <p:nvPr/>
          </p:nvSpPr>
          <p:spPr>
            <a:xfrm rot="16200000" flipH="1">
              <a:off x="215805" y="1919816"/>
              <a:ext cx="1244887" cy="1141740"/>
            </a:xfrm>
            <a:prstGeom prst="round2SameRect">
              <a:avLst>
                <a:gd name="adj1" fmla="val 12439"/>
                <a:gd name="adj2" fmla="val 0"/>
              </a:avLst>
            </a:prstGeom>
            <a:blipFill>
              <a:blip r:embed="rId7"/>
              <a:stretch>
                <a:fillRect l="-9562" t="-314891" r="-82814" b="-128686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601" tIns="43800" rIns="87601" bIns="43800" rtlCol="0" anchor="ctr"/>
            <a:lstStyle/>
            <a:p>
              <a:pPr algn="ctr"/>
              <a:endParaRPr lang="zh-CN" altLang="en-US" sz="1725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227" name="矩形: 圆角 71"/>
            <p:cNvSpPr/>
            <p:nvPr/>
          </p:nvSpPr>
          <p:spPr>
            <a:xfrm rot="16200000" flipH="1">
              <a:off x="4338367" y="-2140798"/>
              <a:ext cx="1244887" cy="9262971"/>
            </a:xfrm>
            <a:prstGeom prst="round2SameRect">
              <a:avLst>
                <a:gd name="adj1" fmla="val 8192"/>
                <a:gd name="adj2" fmla="val 0"/>
              </a:avLst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accent1"/>
                  </a:gs>
                  <a:gs pos="76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601" tIns="43800" rIns="87601" bIns="43800" rtlCol="0" anchor="ctr"/>
            <a:lstStyle/>
            <a:p>
              <a:pPr algn="ctr"/>
              <a:endParaRPr lang="zh-CN" altLang="en-US" sz="1725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117486" y="2023745"/>
            <a:ext cx="2308324" cy="3438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仿宋_GB2312" panose="02010609030101010101" pitchFamily="49" charset="-122"/>
              </a:defRPr>
            </a:lvl1pPr>
          </a:lstStyle>
          <a:p>
            <a:r>
              <a:rPr lang="zh-CN" altLang="en-US" sz="2000">
                <a:cs typeface="思源黑体 CN Normal" panose="020B0400000000000000" pitchFamily="34" charset="-122"/>
              </a:rPr>
              <a:t>分享创业、科研经验</a:t>
            </a:r>
          </a:p>
        </p:txBody>
      </p:sp>
      <p:grpSp>
        <p:nvGrpSpPr>
          <p:cNvPr id="5219" name="组合 5218"/>
          <p:cNvGrpSpPr/>
          <p:nvPr/>
        </p:nvGrpSpPr>
        <p:grpSpPr>
          <a:xfrm>
            <a:off x="514423" y="1993301"/>
            <a:ext cx="447834" cy="447834"/>
            <a:chOff x="5404026" y="3190348"/>
            <a:chExt cx="951277" cy="951277"/>
          </a:xfrm>
        </p:grpSpPr>
        <p:sp>
          <p:nvSpPr>
            <p:cNvPr id="5221" name="Oval 76+"/>
            <p:cNvSpPr/>
            <p:nvPr/>
          </p:nvSpPr>
          <p:spPr bwMode="auto">
            <a:xfrm>
              <a:off x="5404026" y="3190348"/>
              <a:ext cx="951277" cy="95127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alpha val="56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 w="6032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 b="1">
                <a:gradFill>
                  <a:gsLst>
                    <a:gs pos="7000">
                      <a:srgbClr val="FFDC8A">
                        <a:lumMod val="31000"/>
                        <a:lumOff val="69000"/>
                      </a:srgbClr>
                    </a:gs>
                    <a:gs pos="100000">
                      <a:srgbClr val="FFDC8A">
                        <a:lumMod val="58000"/>
                        <a:lumOff val="42000"/>
                      </a:srgbClr>
                    </a:gs>
                    <a:gs pos="53000">
                      <a:srgbClr val="FFDC8A">
                        <a:lumMod val="58000"/>
                        <a:lumOff val="42000"/>
                      </a:srgbClr>
                    </a:gs>
                    <a:gs pos="70000">
                      <a:srgbClr val="FFDC8A"/>
                    </a:gs>
                    <a:gs pos="26000">
                      <a:srgbClr val="FFDC8A">
                        <a:lumMod val="100000"/>
                      </a:srgbClr>
                    </a:gs>
                  </a:gsLst>
                  <a:lin ang="1200000" scaled="0"/>
                </a:grad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latin typeface="+mj-ea"/>
                <a:ea typeface="+mj-ea"/>
                <a:sym typeface="思源黑体 CN Normal" panose="020B0400000000000000" pitchFamily="34" charset="-122"/>
              </a:endParaRPr>
            </a:p>
          </p:txBody>
        </p:sp>
        <p:sp>
          <p:nvSpPr>
            <p:cNvPr id="5223" name="椭圆 5222"/>
            <p:cNvSpPr/>
            <p:nvPr/>
          </p:nvSpPr>
          <p:spPr bwMode="auto">
            <a:xfrm>
              <a:off x="5532824" y="3319146"/>
              <a:ext cx="693678" cy="693678"/>
            </a:xfrm>
            <a:prstGeom prst="ellipse">
              <a:avLst/>
            </a:prstGeom>
            <a:gradFill flip="none" rotWithShape="1">
              <a:gsLst>
                <a:gs pos="100000">
                  <a:schemeClr val="accent1"/>
                </a:gs>
                <a:gs pos="6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28575" cap="flat" cmpd="sng" algn="ctr">
              <a:gradFill flip="none" rotWithShape="1">
                <a:gsLst>
                  <a:gs pos="56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accent3"/>
                  </a:gs>
                  <a:gs pos="100000">
                    <a:schemeClr val="accent3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444500" dist="190500" dir="5400000" sx="85000" sy="85000" algn="t" rotWithShape="0">
                <a:schemeClr val="accent1">
                  <a:lumMod val="50000"/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 b="1">
                <a:gradFill>
                  <a:gsLst>
                    <a:gs pos="7000">
                      <a:srgbClr val="FFDC8A">
                        <a:lumMod val="31000"/>
                        <a:lumOff val="69000"/>
                      </a:srgbClr>
                    </a:gs>
                    <a:gs pos="100000">
                      <a:srgbClr val="FFDC8A">
                        <a:lumMod val="58000"/>
                        <a:lumOff val="42000"/>
                      </a:srgbClr>
                    </a:gs>
                    <a:gs pos="53000">
                      <a:srgbClr val="FFDC8A">
                        <a:lumMod val="58000"/>
                        <a:lumOff val="42000"/>
                      </a:srgbClr>
                    </a:gs>
                    <a:gs pos="70000">
                      <a:srgbClr val="FFDC8A"/>
                    </a:gs>
                    <a:gs pos="26000">
                      <a:srgbClr val="FFDC8A">
                        <a:lumMod val="100000"/>
                      </a:srgbClr>
                    </a:gs>
                  </a:gsLst>
                  <a:lin ang="1200000" scaled="0"/>
                </a:grad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latin typeface="+mj-ea"/>
                <a:ea typeface="+mj-ea"/>
                <a:sym typeface="思源黑体 CN Normal" panose="020B0400000000000000" pitchFamily="34" charset="-122"/>
              </a:endParaRPr>
            </a:p>
          </p:txBody>
        </p:sp>
        <p:sp>
          <p:nvSpPr>
            <p:cNvPr id="5224" name="Oval 79-mask"/>
            <p:cNvSpPr/>
            <p:nvPr/>
          </p:nvSpPr>
          <p:spPr bwMode="auto">
            <a:xfrm>
              <a:off x="5474840" y="3261164"/>
              <a:ext cx="809646" cy="809641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34000">
                    <a:schemeClr val="accent3">
                      <a:alpha val="0"/>
                    </a:schemeClr>
                  </a:gs>
                  <a:gs pos="100000">
                    <a:schemeClr val="accent3">
                      <a:alpha val="0"/>
                    </a:schemeClr>
                  </a:gs>
                  <a:gs pos="67000">
                    <a:schemeClr val="accent3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 b="1">
                <a:gradFill>
                  <a:gsLst>
                    <a:gs pos="7000">
                      <a:srgbClr val="FFDC8A">
                        <a:lumMod val="31000"/>
                        <a:lumOff val="69000"/>
                      </a:srgbClr>
                    </a:gs>
                    <a:gs pos="100000">
                      <a:srgbClr val="FFDC8A">
                        <a:lumMod val="58000"/>
                        <a:lumOff val="42000"/>
                      </a:srgbClr>
                    </a:gs>
                    <a:gs pos="53000">
                      <a:srgbClr val="FFDC8A">
                        <a:lumMod val="58000"/>
                        <a:lumOff val="42000"/>
                      </a:srgbClr>
                    </a:gs>
                    <a:gs pos="70000">
                      <a:srgbClr val="FFDC8A"/>
                    </a:gs>
                    <a:gs pos="26000">
                      <a:srgbClr val="FFDC8A">
                        <a:lumMod val="100000"/>
                      </a:srgbClr>
                    </a:gs>
                  </a:gsLst>
                  <a:lin ang="1200000" scaled="0"/>
                </a:grad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latin typeface="+mj-ea"/>
                <a:ea typeface="+mj-ea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9" name="图形 63"/>
          <p:cNvSpPr/>
          <p:nvPr/>
        </p:nvSpPr>
        <p:spPr>
          <a:xfrm>
            <a:off x="671136" y="2145447"/>
            <a:ext cx="134410" cy="145618"/>
          </a:xfrm>
          <a:custGeom>
            <a:avLst/>
            <a:gdLst>
              <a:gd name="connsiteX0" fmla="*/ 189851 w 369160"/>
              <a:gd name="connsiteY0" fmla="*/ 67160 h 399939"/>
              <a:gd name="connsiteX1" fmla="*/ 161088 w 369160"/>
              <a:gd name="connsiteY1" fmla="*/ 124691 h 399939"/>
              <a:gd name="connsiteX2" fmla="*/ 154354 w 369160"/>
              <a:gd name="connsiteY2" fmla="*/ 129471 h 399939"/>
              <a:gd name="connsiteX3" fmla="*/ 90138 w 369160"/>
              <a:gd name="connsiteY3" fmla="*/ 139074 h 399939"/>
              <a:gd name="connsiteX4" fmla="*/ 136149 w 369160"/>
              <a:gd name="connsiteY4" fmla="*/ 184134 h 399939"/>
              <a:gd name="connsiteX5" fmla="*/ 139017 w 369160"/>
              <a:gd name="connsiteY5" fmla="*/ 191825 h 399939"/>
              <a:gd name="connsiteX6" fmla="*/ 128459 w 369160"/>
              <a:gd name="connsiteY6" fmla="*/ 255092 h 399939"/>
              <a:gd name="connsiteX7" fmla="*/ 186027 w 369160"/>
              <a:gd name="connsiteY7" fmla="*/ 225371 h 399939"/>
              <a:gd name="connsiteX8" fmla="*/ 189851 w 369160"/>
              <a:gd name="connsiteY8" fmla="*/ 224415 h 399939"/>
              <a:gd name="connsiteX9" fmla="*/ 193674 w 369160"/>
              <a:gd name="connsiteY9" fmla="*/ 225371 h 399939"/>
              <a:gd name="connsiteX10" fmla="*/ 251199 w 369160"/>
              <a:gd name="connsiteY10" fmla="*/ 255092 h 399939"/>
              <a:gd name="connsiteX11" fmla="*/ 240641 w 369160"/>
              <a:gd name="connsiteY11" fmla="*/ 191825 h 399939"/>
              <a:gd name="connsiteX12" fmla="*/ 243552 w 369160"/>
              <a:gd name="connsiteY12" fmla="*/ 184134 h 399939"/>
              <a:gd name="connsiteX13" fmla="*/ 289563 w 369160"/>
              <a:gd name="connsiteY13" fmla="*/ 139074 h 399939"/>
              <a:gd name="connsiteX14" fmla="*/ 225304 w 369160"/>
              <a:gd name="connsiteY14" fmla="*/ 129471 h 399939"/>
              <a:gd name="connsiteX15" fmla="*/ 218613 w 369160"/>
              <a:gd name="connsiteY15" fmla="*/ 124691 h 399939"/>
              <a:gd name="connsiteX16" fmla="*/ 190307 w 369160"/>
              <a:gd name="connsiteY16" fmla="*/ 37916 h 399939"/>
              <a:gd name="connsiteX17" fmla="*/ 198453 w 369160"/>
              <a:gd name="connsiteY17" fmla="*/ 42218 h 399939"/>
              <a:gd name="connsiteX18" fmla="*/ 232994 w 369160"/>
              <a:gd name="connsiteY18" fmla="*/ 112220 h 399939"/>
              <a:gd name="connsiteX19" fmla="*/ 310678 w 369160"/>
              <a:gd name="connsiteY19" fmla="*/ 123735 h 399939"/>
              <a:gd name="connsiteX20" fmla="*/ 318325 w 369160"/>
              <a:gd name="connsiteY20" fmla="*/ 129471 h 399939"/>
              <a:gd name="connsiteX21" fmla="*/ 316414 w 369160"/>
              <a:gd name="connsiteY21" fmla="*/ 139074 h 399939"/>
              <a:gd name="connsiteX22" fmla="*/ 260801 w 369160"/>
              <a:gd name="connsiteY22" fmla="*/ 193737 h 399939"/>
              <a:gd name="connsiteX23" fmla="*/ 274226 w 369160"/>
              <a:gd name="connsiteY23" fmla="*/ 270431 h 399939"/>
              <a:gd name="connsiteX24" fmla="*/ 270403 w 369160"/>
              <a:gd name="connsiteY24" fmla="*/ 279078 h 399939"/>
              <a:gd name="connsiteX25" fmla="*/ 260801 w 369160"/>
              <a:gd name="connsiteY25" fmla="*/ 280034 h 399939"/>
              <a:gd name="connsiteX26" fmla="*/ 191762 w 369160"/>
              <a:gd name="connsiteY26" fmla="*/ 243578 h 399939"/>
              <a:gd name="connsiteX27" fmla="*/ 122724 w 369160"/>
              <a:gd name="connsiteY27" fmla="*/ 280034 h 399939"/>
              <a:gd name="connsiteX28" fmla="*/ 116033 w 369160"/>
              <a:gd name="connsiteY28" fmla="*/ 280990 h 399939"/>
              <a:gd name="connsiteX29" fmla="*/ 110255 w 369160"/>
              <a:gd name="connsiteY29" fmla="*/ 279078 h 399939"/>
              <a:gd name="connsiteX30" fmla="*/ 106431 w 369160"/>
              <a:gd name="connsiteY30" fmla="*/ 270431 h 399939"/>
              <a:gd name="connsiteX31" fmla="*/ 119857 w 369160"/>
              <a:gd name="connsiteY31" fmla="*/ 193737 h 399939"/>
              <a:gd name="connsiteX32" fmla="*/ 64244 w 369160"/>
              <a:gd name="connsiteY32" fmla="*/ 139074 h 399939"/>
              <a:gd name="connsiteX33" fmla="*/ 62332 w 369160"/>
              <a:gd name="connsiteY33" fmla="*/ 129471 h 399939"/>
              <a:gd name="connsiteX34" fmla="*/ 69979 w 369160"/>
              <a:gd name="connsiteY34" fmla="*/ 123735 h 399939"/>
              <a:gd name="connsiteX35" fmla="*/ 147663 w 369160"/>
              <a:gd name="connsiteY35" fmla="*/ 112220 h 399939"/>
              <a:gd name="connsiteX36" fmla="*/ 182160 w 369160"/>
              <a:gd name="connsiteY36" fmla="*/ 42218 h 399939"/>
              <a:gd name="connsiteX37" fmla="*/ 190307 w 369160"/>
              <a:gd name="connsiteY37" fmla="*/ 37916 h 399939"/>
              <a:gd name="connsiteX38" fmla="*/ 18204 w 369160"/>
              <a:gd name="connsiteY38" fmla="*/ 17252 h 399939"/>
              <a:gd name="connsiteX39" fmla="*/ 18204 w 369160"/>
              <a:gd name="connsiteY39" fmla="*/ 278128 h 399939"/>
              <a:gd name="connsiteX40" fmla="*/ 185036 w 369160"/>
              <a:gd name="connsiteY40" fmla="*/ 380731 h 399939"/>
              <a:gd name="connsiteX41" fmla="*/ 351869 w 369160"/>
              <a:gd name="connsiteY41" fmla="*/ 278128 h 399939"/>
              <a:gd name="connsiteX42" fmla="*/ 351869 w 369160"/>
              <a:gd name="connsiteY42" fmla="*/ 17252 h 399939"/>
              <a:gd name="connsiteX43" fmla="*/ 8646 w 369160"/>
              <a:gd name="connsiteY43" fmla="*/ 0 h 399939"/>
              <a:gd name="connsiteX44" fmla="*/ 360514 w 369160"/>
              <a:gd name="connsiteY44" fmla="*/ 0 h 399939"/>
              <a:gd name="connsiteX45" fmla="*/ 369160 w 369160"/>
              <a:gd name="connsiteY45" fmla="*/ 8648 h 399939"/>
              <a:gd name="connsiteX46" fmla="*/ 369160 w 369160"/>
              <a:gd name="connsiteY46" fmla="*/ 282908 h 399939"/>
              <a:gd name="connsiteX47" fmla="*/ 365293 w 369160"/>
              <a:gd name="connsiteY47" fmla="*/ 290600 h 399939"/>
              <a:gd name="connsiteX48" fmla="*/ 189859 w 369160"/>
              <a:gd name="connsiteY48" fmla="*/ 398027 h 399939"/>
              <a:gd name="connsiteX49" fmla="*/ 185036 w 369160"/>
              <a:gd name="connsiteY49" fmla="*/ 399939 h 399939"/>
              <a:gd name="connsiteX50" fmla="*/ 180257 w 369160"/>
              <a:gd name="connsiteY50" fmla="*/ 398983 h 399939"/>
              <a:gd name="connsiteX51" fmla="*/ 3823 w 369160"/>
              <a:gd name="connsiteY51" fmla="*/ 290600 h 399939"/>
              <a:gd name="connsiteX52" fmla="*/ 0 w 369160"/>
              <a:gd name="connsiteY52" fmla="*/ 282908 h 399939"/>
              <a:gd name="connsiteX53" fmla="*/ 0 w 369160"/>
              <a:gd name="connsiteY53" fmla="*/ 8648 h 399939"/>
              <a:gd name="connsiteX54" fmla="*/ 8646 w 369160"/>
              <a:gd name="connsiteY54" fmla="*/ 0 h 39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69160" h="399939">
                <a:moveTo>
                  <a:pt x="189851" y="67160"/>
                </a:moveTo>
                <a:lnTo>
                  <a:pt x="161088" y="124691"/>
                </a:lnTo>
                <a:cubicBezTo>
                  <a:pt x="160132" y="127559"/>
                  <a:pt x="157221" y="129471"/>
                  <a:pt x="154354" y="129471"/>
                </a:cubicBezTo>
                <a:lnTo>
                  <a:pt x="90138" y="139074"/>
                </a:lnTo>
                <a:lnTo>
                  <a:pt x="136149" y="184134"/>
                </a:lnTo>
                <a:cubicBezTo>
                  <a:pt x="138061" y="186046"/>
                  <a:pt x="139017" y="188958"/>
                  <a:pt x="139017" y="191825"/>
                </a:cubicBezTo>
                <a:lnTo>
                  <a:pt x="128459" y="255092"/>
                </a:lnTo>
                <a:lnTo>
                  <a:pt x="186027" y="225371"/>
                </a:lnTo>
                <a:cubicBezTo>
                  <a:pt x="186983" y="224415"/>
                  <a:pt x="187939" y="224415"/>
                  <a:pt x="189851" y="224415"/>
                </a:cubicBezTo>
                <a:cubicBezTo>
                  <a:pt x="191762" y="224415"/>
                  <a:pt x="192718" y="224415"/>
                  <a:pt x="193674" y="225371"/>
                </a:cubicBezTo>
                <a:lnTo>
                  <a:pt x="251199" y="255092"/>
                </a:lnTo>
                <a:lnTo>
                  <a:pt x="240641" y="191825"/>
                </a:lnTo>
                <a:cubicBezTo>
                  <a:pt x="239685" y="188958"/>
                  <a:pt x="240641" y="186046"/>
                  <a:pt x="243552" y="184134"/>
                </a:cubicBezTo>
                <a:lnTo>
                  <a:pt x="289563" y="139074"/>
                </a:lnTo>
                <a:lnTo>
                  <a:pt x="225304" y="129471"/>
                </a:lnTo>
                <a:cubicBezTo>
                  <a:pt x="222436" y="129471"/>
                  <a:pt x="219569" y="127559"/>
                  <a:pt x="218613" y="124691"/>
                </a:cubicBezTo>
                <a:close/>
                <a:moveTo>
                  <a:pt x="190307" y="37916"/>
                </a:moveTo>
                <a:cubicBezTo>
                  <a:pt x="193663" y="37916"/>
                  <a:pt x="197019" y="39350"/>
                  <a:pt x="198453" y="42218"/>
                </a:cubicBezTo>
                <a:lnTo>
                  <a:pt x="232994" y="112220"/>
                </a:lnTo>
                <a:lnTo>
                  <a:pt x="310678" y="123735"/>
                </a:lnTo>
                <a:cubicBezTo>
                  <a:pt x="314502" y="124691"/>
                  <a:pt x="316414" y="126603"/>
                  <a:pt x="318325" y="129471"/>
                </a:cubicBezTo>
                <a:cubicBezTo>
                  <a:pt x="319281" y="132339"/>
                  <a:pt x="318325" y="136206"/>
                  <a:pt x="316414" y="139074"/>
                </a:cubicBezTo>
                <a:lnTo>
                  <a:pt x="260801" y="193737"/>
                </a:lnTo>
                <a:lnTo>
                  <a:pt x="274226" y="270431"/>
                </a:lnTo>
                <a:cubicBezTo>
                  <a:pt x="275182" y="274299"/>
                  <a:pt x="273270" y="277166"/>
                  <a:pt x="270403" y="279078"/>
                </a:cubicBezTo>
                <a:cubicBezTo>
                  <a:pt x="267492" y="280990"/>
                  <a:pt x="263668" y="280990"/>
                  <a:pt x="260801" y="280034"/>
                </a:cubicBezTo>
                <a:lnTo>
                  <a:pt x="191762" y="243578"/>
                </a:lnTo>
                <a:lnTo>
                  <a:pt x="122724" y="280034"/>
                </a:lnTo>
                <a:cubicBezTo>
                  <a:pt x="118901" y="280990"/>
                  <a:pt x="117945" y="280990"/>
                  <a:pt x="116033" y="280990"/>
                </a:cubicBezTo>
                <a:cubicBezTo>
                  <a:pt x="114078" y="280990"/>
                  <a:pt x="112166" y="280034"/>
                  <a:pt x="110255" y="279078"/>
                </a:cubicBezTo>
                <a:cubicBezTo>
                  <a:pt x="107387" y="277166"/>
                  <a:pt x="106431" y="273343"/>
                  <a:pt x="106431" y="270431"/>
                </a:cubicBezTo>
                <a:lnTo>
                  <a:pt x="119857" y="193737"/>
                </a:lnTo>
                <a:lnTo>
                  <a:pt x="64244" y="139074"/>
                </a:lnTo>
                <a:cubicBezTo>
                  <a:pt x="61376" y="137162"/>
                  <a:pt x="61376" y="133338"/>
                  <a:pt x="62332" y="129471"/>
                </a:cubicBezTo>
                <a:cubicBezTo>
                  <a:pt x="63288" y="126603"/>
                  <a:pt x="66155" y="123735"/>
                  <a:pt x="69979" y="123735"/>
                </a:cubicBezTo>
                <a:lnTo>
                  <a:pt x="147663" y="112220"/>
                </a:lnTo>
                <a:lnTo>
                  <a:pt x="182160" y="42218"/>
                </a:lnTo>
                <a:cubicBezTo>
                  <a:pt x="183594" y="39350"/>
                  <a:pt x="186951" y="37916"/>
                  <a:pt x="190307" y="37916"/>
                </a:cubicBezTo>
                <a:close/>
                <a:moveTo>
                  <a:pt x="18204" y="17252"/>
                </a:moveTo>
                <a:lnTo>
                  <a:pt x="18204" y="278128"/>
                </a:lnTo>
                <a:lnTo>
                  <a:pt x="185036" y="380731"/>
                </a:lnTo>
                <a:lnTo>
                  <a:pt x="351869" y="278128"/>
                </a:lnTo>
                <a:lnTo>
                  <a:pt x="351869" y="17252"/>
                </a:lnTo>
                <a:close/>
                <a:moveTo>
                  <a:pt x="8646" y="0"/>
                </a:moveTo>
                <a:lnTo>
                  <a:pt x="360514" y="0"/>
                </a:lnTo>
                <a:cubicBezTo>
                  <a:pt x="365293" y="0"/>
                  <a:pt x="369160" y="3824"/>
                  <a:pt x="369160" y="8648"/>
                </a:cubicBezTo>
                <a:lnTo>
                  <a:pt x="369160" y="282908"/>
                </a:lnTo>
                <a:cubicBezTo>
                  <a:pt x="369160" y="285820"/>
                  <a:pt x="367248" y="288688"/>
                  <a:pt x="365293" y="290600"/>
                </a:cubicBezTo>
                <a:lnTo>
                  <a:pt x="189859" y="398027"/>
                </a:lnTo>
                <a:cubicBezTo>
                  <a:pt x="187947" y="398983"/>
                  <a:pt x="186036" y="399939"/>
                  <a:pt x="185036" y="399939"/>
                </a:cubicBezTo>
                <a:cubicBezTo>
                  <a:pt x="183125" y="399939"/>
                  <a:pt x="182169" y="399939"/>
                  <a:pt x="180257" y="398983"/>
                </a:cubicBezTo>
                <a:lnTo>
                  <a:pt x="3823" y="290600"/>
                </a:lnTo>
                <a:cubicBezTo>
                  <a:pt x="956" y="288688"/>
                  <a:pt x="0" y="285820"/>
                  <a:pt x="0" y="282908"/>
                </a:cubicBezTo>
                <a:lnTo>
                  <a:pt x="0" y="8648"/>
                </a:lnTo>
                <a:cubicBezTo>
                  <a:pt x="0" y="3824"/>
                  <a:pt x="3823" y="0"/>
                  <a:pt x="8646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233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117486" y="2455160"/>
            <a:ext cx="6175570" cy="614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/>
              <a:t>市场调研分析、商业模式设计、资金筹备与管理、团队建设与写作</a:t>
            </a:r>
            <a:endParaRPr lang="en-US" altLang="zh-CN" sz="1600"/>
          </a:p>
          <a:p>
            <a:pPr>
              <a:lnSpc>
                <a:spcPct val="130000"/>
              </a:lnSpc>
            </a:pPr>
            <a:r>
              <a:rPr lang="zh-CN" altLang="en-US" sz="1600"/>
              <a:t>科研选题思路、文献查阅方法、实验设计技巧、数据处理与分析</a:t>
            </a:r>
          </a:p>
        </p:txBody>
      </p:sp>
      <p:grpSp>
        <p:nvGrpSpPr>
          <p:cNvPr id="5446" name="组合 5445"/>
          <p:cNvGrpSpPr/>
          <p:nvPr/>
        </p:nvGrpSpPr>
        <p:grpSpPr>
          <a:xfrm>
            <a:off x="267379" y="3379294"/>
            <a:ext cx="5850802" cy="1382775"/>
            <a:chOff x="267379" y="3252725"/>
            <a:chExt cx="5850802" cy="1244888"/>
          </a:xfrm>
        </p:grpSpPr>
        <p:sp>
          <p:nvSpPr>
            <p:cNvPr id="5285" name="矩形: 圆角 71"/>
            <p:cNvSpPr/>
            <p:nvPr/>
          </p:nvSpPr>
          <p:spPr>
            <a:xfrm rot="16200000" flipH="1">
              <a:off x="1698" y="3518406"/>
              <a:ext cx="1244887" cy="713526"/>
            </a:xfrm>
            <a:prstGeom prst="round2SameRect">
              <a:avLst>
                <a:gd name="adj1" fmla="val 12439"/>
                <a:gd name="adj2" fmla="val 0"/>
              </a:avLst>
            </a:prstGeom>
            <a:blipFill>
              <a:blip r:embed="rId7"/>
              <a:stretch>
                <a:fillRect l="-9562" t="-314891" r="-82814" b="-128686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601" tIns="43800" rIns="87601" bIns="43800" rtlCol="0" anchor="ctr"/>
            <a:lstStyle/>
            <a:p>
              <a:pPr algn="ctr"/>
              <a:endParaRPr lang="zh-CN" altLang="en-US" sz="1725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286" name="矩形: 圆角 71"/>
            <p:cNvSpPr/>
            <p:nvPr/>
          </p:nvSpPr>
          <p:spPr>
            <a:xfrm rot="16200000" flipH="1">
              <a:off x="2601310" y="980742"/>
              <a:ext cx="1244887" cy="5788855"/>
            </a:xfrm>
            <a:prstGeom prst="round2SameRect">
              <a:avLst>
                <a:gd name="adj1" fmla="val 8192"/>
                <a:gd name="adj2" fmla="val 0"/>
              </a:avLst>
            </a:prstGeom>
            <a:gradFill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accent1"/>
                  </a:gs>
                  <a:gs pos="76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601" tIns="43800" rIns="87601" bIns="43800" rtlCol="0" anchor="ctr"/>
            <a:lstStyle/>
            <a:p>
              <a:pPr algn="ctr"/>
              <a:endParaRPr lang="zh-CN" altLang="en-US" sz="1725">
                <a:solidFill>
                  <a:prstClr val="whit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8" name="图片 47" descr="人站在船上的一群人&#10;&#10;低可信度描述已自动生成"/>
          <p:cNvPicPr/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9" r="6709"/>
          <a:stretch>
            <a:fillRect/>
          </a:stretch>
        </p:blipFill>
        <p:spPr>
          <a:xfrm>
            <a:off x="8632813" y="994532"/>
            <a:ext cx="3301334" cy="2144773"/>
          </a:xfrm>
          <a:prstGeom prst="rect">
            <a:avLst/>
          </a:prstGeom>
          <a:blipFill>
            <a:blip r:embed="rId10"/>
            <a:srcRect/>
            <a:stretch>
              <a:fillRect l="-3151" r="-3151"/>
            </a:stretch>
          </a:blipFill>
          <a:ln w="22225">
            <a:solidFill>
              <a:schemeClr val="accent1"/>
            </a:solidFill>
          </a:ln>
          <a:effectLst>
            <a:outerShdw blurRad="292100" dist="152400" dir="5400000" algn="t" rotWithShape="0">
              <a:schemeClr val="accent1">
                <a:alpha val="20000"/>
              </a:scheme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7" name="图片 46" descr="图片包含 户外, 人, 男人, 站&#10;&#10;描述已自动生成"/>
          <p:cNvPicPr/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7" b="1327"/>
          <a:stretch>
            <a:fillRect/>
          </a:stretch>
        </p:blipFill>
        <p:spPr>
          <a:xfrm>
            <a:off x="7295052" y="2183937"/>
            <a:ext cx="3301334" cy="2144773"/>
          </a:xfrm>
          <a:prstGeom prst="rect">
            <a:avLst/>
          </a:prstGeom>
          <a:blipFill>
            <a:blip r:embed="rId10"/>
            <a:srcRect/>
            <a:stretch>
              <a:fillRect l="-3151" r="-3151"/>
            </a:stretch>
          </a:blipFill>
          <a:ln w="22225">
            <a:solidFill>
              <a:schemeClr val="accent1"/>
            </a:solidFill>
          </a:ln>
          <a:effectLst>
            <a:outerShdw blurRad="292100" dist="152400" dir="5400000" algn="t" rotWithShape="0">
              <a:schemeClr val="accent1">
                <a:alpha val="20000"/>
              </a:scheme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4" name="图片 43" descr="男人和女人在草地上&#10;&#10;中度可信度描述已自动生成"/>
          <p:cNvPicPr/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2" b="6702"/>
          <a:stretch>
            <a:fillRect/>
          </a:stretch>
        </p:blipFill>
        <p:spPr>
          <a:xfrm>
            <a:off x="5614391" y="3259042"/>
            <a:ext cx="3301334" cy="2144773"/>
          </a:xfrm>
          <a:prstGeom prst="rect">
            <a:avLst/>
          </a:prstGeom>
          <a:blipFill>
            <a:blip r:embed="rId10"/>
            <a:srcRect/>
            <a:stretch>
              <a:fillRect l="-3151" r="-3151"/>
            </a:stretch>
          </a:blipFill>
          <a:ln w="22225">
            <a:solidFill>
              <a:schemeClr val="accent1"/>
            </a:solidFill>
          </a:ln>
          <a:effectLst>
            <a:outerShdw blurRad="292100" dist="152400" dir="5400000" algn="t" rotWithShape="0">
              <a:schemeClr val="accent1">
                <a:alpha val="20000"/>
              </a:scheme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0" name="矩形 9"/>
          <p:cNvSpPr/>
          <p:nvPr/>
        </p:nvSpPr>
        <p:spPr>
          <a:xfrm>
            <a:off x="3876580" y="4334147"/>
            <a:ext cx="3301334" cy="2144773"/>
          </a:xfrm>
          <a:prstGeom prst="rect">
            <a:avLst/>
          </a:prstGeom>
          <a:blipFill>
            <a:blip r:embed="rId10"/>
            <a:srcRect/>
            <a:stretch>
              <a:fillRect t="-7681" b="-7681"/>
            </a:stretch>
          </a:blipFill>
          <a:ln w="22225">
            <a:solidFill>
              <a:schemeClr val="accent1"/>
            </a:solidFill>
          </a:ln>
          <a:effectLst>
            <a:outerShdw blurRad="292100" dist="152400" dir="5400000" algn="t" rotWithShape="0">
              <a:schemeClr val="accent1">
                <a:alpha val="20000"/>
              </a:scheme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8" name="文本框 5237"/>
          <p:cNvSpPr txBox="1"/>
          <p:nvPr/>
        </p:nvSpPr>
        <p:spPr>
          <a:xfrm>
            <a:off x="1147854" y="3547217"/>
            <a:ext cx="2821285" cy="3438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仿宋_GB2312" panose="02010609030101010101" pitchFamily="49" charset="-122"/>
              </a:defRPr>
            </a:lvl1pPr>
          </a:lstStyle>
          <a:p>
            <a:r>
              <a:rPr lang="zh-CN" altLang="en-US" sz="2000">
                <a:cs typeface="思源黑体 CN Normal" panose="020B0400000000000000" pitchFamily="34" charset="-122"/>
              </a:rPr>
              <a:t>江西陶瓷文化传承宣讲员</a:t>
            </a:r>
          </a:p>
        </p:txBody>
      </p:sp>
      <p:grpSp>
        <p:nvGrpSpPr>
          <p:cNvPr id="5280" name="组合 5279"/>
          <p:cNvGrpSpPr/>
          <p:nvPr/>
        </p:nvGrpSpPr>
        <p:grpSpPr>
          <a:xfrm>
            <a:off x="544791" y="3504353"/>
            <a:ext cx="447834" cy="447834"/>
            <a:chOff x="5404026" y="3190348"/>
            <a:chExt cx="951277" cy="951277"/>
          </a:xfrm>
        </p:grpSpPr>
        <p:sp>
          <p:nvSpPr>
            <p:cNvPr id="5282" name="Oval 76+"/>
            <p:cNvSpPr/>
            <p:nvPr/>
          </p:nvSpPr>
          <p:spPr bwMode="auto">
            <a:xfrm>
              <a:off x="5404026" y="3190348"/>
              <a:ext cx="951277" cy="95127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alpha val="56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 w="6032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 b="1">
                <a:gradFill>
                  <a:gsLst>
                    <a:gs pos="7000">
                      <a:srgbClr val="FFDC8A">
                        <a:lumMod val="31000"/>
                        <a:lumOff val="69000"/>
                      </a:srgbClr>
                    </a:gs>
                    <a:gs pos="100000">
                      <a:srgbClr val="FFDC8A">
                        <a:lumMod val="58000"/>
                        <a:lumOff val="42000"/>
                      </a:srgbClr>
                    </a:gs>
                    <a:gs pos="53000">
                      <a:srgbClr val="FFDC8A">
                        <a:lumMod val="58000"/>
                        <a:lumOff val="42000"/>
                      </a:srgbClr>
                    </a:gs>
                    <a:gs pos="70000">
                      <a:srgbClr val="FFDC8A"/>
                    </a:gs>
                    <a:gs pos="26000">
                      <a:srgbClr val="FFDC8A">
                        <a:lumMod val="100000"/>
                      </a:srgbClr>
                    </a:gs>
                  </a:gsLst>
                  <a:lin ang="1200000" scaled="0"/>
                </a:grad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latin typeface="+mj-ea"/>
                <a:ea typeface="+mj-ea"/>
                <a:sym typeface="思源黑体 CN Normal" panose="020B0400000000000000" pitchFamily="34" charset="-122"/>
              </a:endParaRPr>
            </a:p>
          </p:txBody>
        </p:sp>
        <p:sp>
          <p:nvSpPr>
            <p:cNvPr id="5283" name="椭圆 5282"/>
            <p:cNvSpPr/>
            <p:nvPr/>
          </p:nvSpPr>
          <p:spPr bwMode="auto">
            <a:xfrm>
              <a:off x="5532824" y="3319146"/>
              <a:ext cx="693678" cy="693678"/>
            </a:xfrm>
            <a:prstGeom prst="ellipse">
              <a:avLst/>
            </a:prstGeom>
            <a:gradFill flip="none" rotWithShape="1">
              <a:gsLst>
                <a:gs pos="100000">
                  <a:schemeClr val="accent1"/>
                </a:gs>
                <a:gs pos="6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28575" cap="flat" cmpd="sng" algn="ctr">
              <a:gradFill flip="none" rotWithShape="1">
                <a:gsLst>
                  <a:gs pos="56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accent3"/>
                  </a:gs>
                  <a:gs pos="100000">
                    <a:schemeClr val="accent3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444500" dist="190500" dir="5400000" sx="85000" sy="85000" algn="t" rotWithShape="0">
                <a:schemeClr val="accent1">
                  <a:lumMod val="50000"/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 b="1">
                <a:gradFill>
                  <a:gsLst>
                    <a:gs pos="7000">
                      <a:srgbClr val="FFDC8A">
                        <a:lumMod val="31000"/>
                        <a:lumOff val="69000"/>
                      </a:srgbClr>
                    </a:gs>
                    <a:gs pos="100000">
                      <a:srgbClr val="FFDC8A">
                        <a:lumMod val="58000"/>
                        <a:lumOff val="42000"/>
                      </a:srgbClr>
                    </a:gs>
                    <a:gs pos="53000">
                      <a:srgbClr val="FFDC8A">
                        <a:lumMod val="58000"/>
                        <a:lumOff val="42000"/>
                      </a:srgbClr>
                    </a:gs>
                    <a:gs pos="70000">
                      <a:srgbClr val="FFDC8A"/>
                    </a:gs>
                    <a:gs pos="26000">
                      <a:srgbClr val="FFDC8A">
                        <a:lumMod val="100000"/>
                      </a:srgbClr>
                    </a:gs>
                  </a:gsLst>
                  <a:lin ang="1200000" scaled="0"/>
                </a:grad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latin typeface="+mj-ea"/>
                <a:ea typeface="+mj-ea"/>
                <a:sym typeface="思源黑体 CN Normal" panose="020B0400000000000000" pitchFamily="34" charset="-122"/>
              </a:endParaRPr>
            </a:p>
          </p:txBody>
        </p:sp>
        <p:sp>
          <p:nvSpPr>
            <p:cNvPr id="5284" name="Oval 79-mask"/>
            <p:cNvSpPr/>
            <p:nvPr/>
          </p:nvSpPr>
          <p:spPr bwMode="auto">
            <a:xfrm>
              <a:off x="5474840" y="3261164"/>
              <a:ext cx="809646" cy="809641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34000">
                    <a:schemeClr val="accent3">
                      <a:alpha val="0"/>
                    </a:schemeClr>
                  </a:gs>
                  <a:gs pos="100000">
                    <a:schemeClr val="accent3">
                      <a:alpha val="0"/>
                    </a:schemeClr>
                  </a:gs>
                  <a:gs pos="67000">
                    <a:schemeClr val="accent3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400" b="1">
                <a:gradFill>
                  <a:gsLst>
                    <a:gs pos="7000">
                      <a:srgbClr val="FFDC8A">
                        <a:lumMod val="31000"/>
                        <a:lumOff val="69000"/>
                      </a:srgbClr>
                    </a:gs>
                    <a:gs pos="100000">
                      <a:srgbClr val="FFDC8A">
                        <a:lumMod val="58000"/>
                        <a:lumOff val="42000"/>
                      </a:srgbClr>
                    </a:gs>
                    <a:gs pos="53000">
                      <a:srgbClr val="FFDC8A">
                        <a:lumMod val="58000"/>
                        <a:lumOff val="42000"/>
                      </a:srgbClr>
                    </a:gs>
                    <a:gs pos="70000">
                      <a:srgbClr val="FFDC8A"/>
                    </a:gs>
                    <a:gs pos="26000">
                      <a:srgbClr val="FFDC8A">
                        <a:lumMod val="100000"/>
                      </a:srgbClr>
                    </a:gs>
                  </a:gsLst>
                  <a:lin ang="1200000" scaled="0"/>
                </a:grad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latin typeface="+mj-ea"/>
                <a:ea typeface="+mj-ea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1" name="图形 63"/>
          <p:cNvSpPr/>
          <p:nvPr/>
        </p:nvSpPr>
        <p:spPr>
          <a:xfrm>
            <a:off x="695899" y="3655558"/>
            <a:ext cx="145618" cy="145426"/>
          </a:xfrm>
          <a:custGeom>
            <a:avLst/>
            <a:gdLst>
              <a:gd name="connsiteX0" fmla="*/ 87370 w 606580"/>
              <a:gd name="connsiteY0" fmla="*/ 401200 h 605786"/>
              <a:gd name="connsiteX1" fmla="*/ 237170 w 606580"/>
              <a:gd name="connsiteY1" fmla="*/ 451726 h 605786"/>
              <a:gd name="connsiteX2" fmla="*/ 228905 w 606580"/>
              <a:gd name="connsiteY2" fmla="*/ 476108 h 605786"/>
              <a:gd name="connsiteX3" fmla="*/ 79104 w 606580"/>
              <a:gd name="connsiteY3" fmla="*/ 425582 h 605786"/>
              <a:gd name="connsiteX4" fmla="*/ 580768 w 606580"/>
              <a:gd name="connsiteY4" fmla="*/ 350386 h 605786"/>
              <a:gd name="connsiteX5" fmla="*/ 316243 w 606580"/>
              <a:gd name="connsiteY5" fmla="*/ 437617 h 605786"/>
              <a:gd name="connsiteX6" fmla="*/ 316243 w 606580"/>
              <a:gd name="connsiteY6" fmla="*/ 574350 h 605786"/>
              <a:gd name="connsiteX7" fmla="*/ 580768 w 606580"/>
              <a:gd name="connsiteY7" fmla="*/ 475253 h 605786"/>
              <a:gd name="connsiteX8" fmla="*/ 87370 w 606580"/>
              <a:gd name="connsiteY8" fmla="*/ 310717 h 605786"/>
              <a:gd name="connsiteX9" fmla="*/ 237170 w 606580"/>
              <a:gd name="connsiteY9" fmla="*/ 361243 h 605786"/>
              <a:gd name="connsiteX10" fmla="*/ 228905 w 606580"/>
              <a:gd name="connsiteY10" fmla="*/ 385625 h 605786"/>
              <a:gd name="connsiteX11" fmla="*/ 79104 w 606580"/>
              <a:gd name="connsiteY11" fmla="*/ 335099 h 605786"/>
              <a:gd name="connsiteX12" fmla="*/ 87370 w 606580"/>
              <a:gd name="connsiteY12" fmla="*/ 220327 h 605786"/>
              <a:gd name="connsiteX13" fmla="*/ 237170 w 606580"/>
              <a:gd name="connsiteY13" fmla="*/ 270853 h 605786"/>
              <a:gd name="connsiteX14" fmla="*/ 228905 w 606580"/>
              <a:gd name="connsiteY14" fmla="*/ 295235 h 605786"/>
              <a:gd name="connsiteX15" fmla="*/ 79104 w 606580"/>
              <a:gd name="connsiteY15" fmla="*/ 244709 h 605786"/>
              <a:gd name="connsiteX16" fmla="*/ 87370 w 606580"/>
              <a:gd name="connsiteY16" fmla="*/ 129844 h 605786"/>
              <a:gd name="connsiteX17" fmla="*/ 237170 w 606580"/>
              <a:gd name="connsiteY17" fmla="*/ 180370 h 605786"/>
              <a:gd name="connsiteX18" fmla="*/ 228905 w 606580"/>
              <a:gd name="connsiteY18" fmla="*/ 204752 h 605786"/>
              <a:gd name="connsiteX19" fmla="*/ 79104 w 606580"/>
              <a:gd name="connsiteY19" fmla="*/ 154226 h 605786"/>
              <a:gd name="connsiteX20" fmla="*/ 532394 w 606580"/>
              <a:gd name="connsiteY20" fmla="*/ 128184 h 605786"/>
              <a:gd name="connsiteX21" fmla="*/ 364617 w 606580"/>
              <a:gd name="connsiteY21" fmla="*/ 191035 h 605786"/>
              <a:gd name="connsiteX22" fmla="*/ 364617 w 606580"/>
              <a:gd name="connsiteY22" fmla="*/ 394604 h 605786"/>
              <a:gd name="connsiteX23" fmla="*/ 532394 w 606580"/>
              <a:gd name="connsiteY23" fmla="*/ 339170 h 605786"/>
              <a:gd name="connsiteX24" fmla="*/ 580768 w 606580"/>
              <a:gd name="connsiteY24" fmla="*/ 31591 h 605786"/>
              <a:gd name="connsiteX25" fmla="*/ 316243 w 606580"/>
              <a:gd name="connsiteY25" fmla="*/ 130687 h 605786"/>
              <a:gd name="connsiteX26" fmla="*/ 316243 w 606580"/>
              <a:gd name="connsiteY26" fmla="*/ 410549 h 605786"/>
              <a:gd name="connsiteX27" fmla="*/ 338805 w 606580"/>
              <a:gd name="connsiteY27" fmla="*/ 403040 h 605786"/>
              <a:gd name="connsiteX28" fmla="*/ 338805 w 606580"/>
              <a:gd name="connsiteY28" fmla="*/ 182136 h 605786"/>
              <a:gd name="connsiteX29" fmla="*/ 347161 w 606580"/>
              <a:gd name="connsiteY29" fmla="*/ 170085 h 605786"/>
              <a:gd name="connsiteX30" fmla="*/ 540843 w 606580"/>
              <a:gd name="connsiteY30" fmla="*/ 97500 h 605786"/>
              <a:gd name="connsiteX31" fmla="*/ 552728 w 606580"/>
              <a:gd name="connsiteY31" fmla="*/ 98984 h 605786"/>
              <a:gd name="connsiteX32" fmla="*/ 558299 w 606580"/>
              <a:gd name="connsiteY32" fmla="*/ 109644 h 605786"/>
              <a:gd name="connsiteX33" fmla="*/ 558299 w 606580"/>
              <a:gd name="connsiteY33" fmla="*/ 330641 h 605786"/>
              <a:gd name="connsiteX34" fmla="*/ 580768 w 606580"/>
              <a:gd name="connsiteY34" fmla="*/ 323225 h 605786"/>
              <a:gd name="connsiteX35" fmla="*/ 25812 w 606580"/>
              <a:gd name="connsiteY35" fmla="*/ 31591 h 605786"/>
              <a:gd name="connsiteX36" fmla="*/ 25812 w 606580"/>
              <a:gd name="connsiteY36" fmla="*/ 475253 h 605786"/>
              <a:gd name="connsiteX37" fmla="*/ 290431 w 606580"/>
              <a:gd name="connsiteY37" fmla="*/ 574350 h 605786"/>
              <a:gd name="connsiteX38" fmla="*/ 290431 w 606580"/>
              <a:gd name="connsiteY38" fmla="*/ 130687 h 605786"/>
              <a:gd name="connsiteX39" fmla="*/ 17455 w 606580"/>
              <a:gd name="connsiteY39" fmla="*/ 1000 h 605786"/>
              <a:gd name="connsiteX40" fmla="*/ 303337 w 606580"/>
              <a:gd name="connsiteY40" fmla="*/ 107975 h 605786"/>
              <a:gd name="connsiteX41" fmla="*/ 589125 w 606580"/>
              <a:gd name="connsiteY41" fmla="*/ 1000 h 605786"/>
              <a:gd name="connsiteX42" fmla="*/ 606580 w 606580"/>
              <a:gd name="connsiteY42" fmla="*/ 13051 h 605786"/>
              <a:gd name="connsiteX43" fmla="*/ 606580 w 606580"/>
              <a:gd name="connsiteY43" fmla="*/ 484153 h 605786"/>
              <a:gd name="connsiteX44" fmla="*/ 598224 w 606580"/>
              <a:gd name="connsiteY44" fmla="*/ 496204 h 605786"/>
              <a:gd name="connsiteX45" fmla="*/ 307886 w 606580"/>
              <a:gd name="connsiteY45" fmla="*/ 604941 h 605786"/>
              <a:gd name="connsiteX46" fmla="*/ 298787 w 606580"/>
              <a:gd name="connsiteY46" fmla="*/ 604941 h 605786"/>
              <a:gd name="connsiteX47" fmla="*/ 8356 w 606580"/>
              <a:gd name="connsiteY47" fmla="*/ 496204 h 605786"/>
              <a:gd name="connsiteX48" fmla="*/ 0 w 606580"/>
              <a:gd name="connsiteY48" fmla="*/ 484153 h 605786"/>
              <a:gd name="connsiteX49" fmla="*/ 0 w 606580"/>
              <a:gd name="connsiteY49" fmla="*/ 13051 h 605786"/>
              <a:gd name="connsiteX50" fmla="*/ 17455 w 606580"/>
              <a:gd name="connsiteY50" fmla="*/ 1000 h 60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6580" h="605786">
                <a:moveTo>
                  <a:pt x="87370" y="401200"/>
                </a:moveTo>
                <a:lnTo>
                  <a:pt x="237170" y="451726"/>
                </a:lnTo>
                <a:lnTo>
                  <a:pt x="228905" y="476108"/>
                </a:lnTo>
                <a:lnTo>
                  <a:pt x="79104" y="425582"/>
                </a:lnTo>
                <a:close/>
                <a:moveTo>
                  <a:pt x="580768" y="350386"/>
                </a:moveTo>
                <a:lnTo>
                  <a:pt x="316243" y="437617"/>
                </a:lnTo>
                <a:lnTo>
                  <a:pt x="316243" y="574350"/>
                </a:lnTo>
                <a:lnTo>
                  <a:pt x="580768" y="475253"/>
                </a:lnTo>
                <a:close/>
                <a:moveTo>
                  <a:pt x="87370" y="310717"/>
                </a:moveTo>
                <a:lnTo>
                  <a:pt x="237170" y="361243"/>
                </a:lnTo>
                <a:lnTo>
                  <a:pt x="228905" y="385625"/>
                </a:lnTo>
                <a:lnTo>
                  <a:pt x="79104" y="335099"/>
                </a:lnTo>
                <a:close/>
                <a:moveTo>
                  <a:pt x="87370" y="220327"/>
                </a:moveTo>
                <a:lnTo>
                  <a:pt x="237170" y="270853"/>
                </a:lnTo>
                <a:lnTo>
                  <a:pt x="228905" y="295235"/>
                </a:lnTo>
                <a:lnTo>
                  <a:pt x="79104" y="244709"/>
                </a:lnTo>
                <a:close/>
                <a:moveTo>
                  <a:pt x="87370" y="129844"/>
                </a:moveTo>
                <a:lnTo>
                  <a:pt x="237170" y="180370"/>
                </a:lnTo>
                <a:lnTo>
                  <a:pt x="228905" y="204752"/>
                </a:lnTo>
                <a:lnTo>
                  <a:pt x="79104" y="154226"/>
                </a:lnTo>
                <a:close/>
                <a:moveTo>
                  <a:pt x="532394" y="128184"/>
                </a:moveTo>
                <a:lnTo>
                  <a:pt x="364617" y="191035"/>
                </a:lnTo>
                <a:lnTo>
                  <a:pt x="364617" y="394604"/>
                </a:lnTo>
                <a:lnTo>
                  <a:pt x="532394" y="339170"/>
                </a:lnTo>
                <a:close/>
                <a:moveTo>
                  <a:pt x="580768" y="31591"/>
                </a:moveTo>
                <a:lnTo>
                  <a:pt x="316243" y="130687"/>
                </a:lnTo>
                <a:lnTo>
                  <a:pt x="316243" y="410549"/>
                </a:lnTo>
                <a:lnTo>
                  <a:pt x="338805" y="403040"/>
                </a:lnTo>
                <a:lnTo>
                  <a:pt x="338805" y="182136"/>
                </a:lnTo>
                <a:cubicBezTo>
                  <a:pt x="338805" y="176759"/>
                  <a:pt x="342147" y="171939"/>
                  <a:pt x="347161" y="170085"/>
                </a:cubicBezTo>
                <a:lnTo>
                  <a:pt x="540843" y="97500"/>
                </a:lnTo>
                <a:cubicBezTo>
                  <a:pt x="544836" y="96017"/>
                  <a:pt x="549200" y="96573"/>
                  <a:pt x="552728" y="98984"/>
                </a:cubicBezTo>
                <a:cubicBezTo>
                  <a:pt x="556163" y="101394"/>
                  <a:pt x="558299" y="105380"/>
                  <a:pt x="558299" y="109644"/>
                </a:cubicBezTo>
                <a:lnTo>
                  <a:pt x="558299" y="330641"/>
                </a:lnTo>
                <a:lnTo>
                  <a:pt x="580768" y="323225"/>
                </a:lnTo>
                <a:close/>
                <a:moveTo>
                  <a:pt x="25812" y="31591"/>
                </a:moveTo>
                <a:lnTo>
                  <a:pt x="25812" y="475253"/>
                </a:lnTo>
                <a:lnTo>
                  <a:pt x="290431" y="574350"/>
                </a:lnTo>
                <a:lnTo>
                  <a:pt x="290431" y="130687"/>
                </a:lnTo>
                <a:close/>
                <a:moveTo>
                  <a:pt x="17455" y="1000"/>
                </a:moveTo>
                <a:lnTo>
                  <a:pt x="303337" y="107975"/>
                </a:lnTo>
                <a:lnTo>
                  <a:pt x="589125" y="1000"/>
                </a:lnTo>
                <a:cubicBezTo>
                  <a:pt x="599802" y="-3172"/>
                  <a:pt x="606580" y="6654"/>
                  <a:pt x="606580" y="13051"/>
                </a:cubicBezTo>
                <a:lnTo>
                  <a:pt x="606580" y="484153"/>
                </a:lnTo>
                <a:cubicBezTo>
                  <a:pt x="606580" y="489529"/>
                  <a:pt x="603238" y="494350"/>
                  <a:pt x="598224" y="496204"/>
                </a:cubicBezTo>
                <a:lnTo>
                  <a:pt x="307886" y="604941"/>
                </a:lnTo>
                <a:cubicBezTo>
                  <a:pt x="307701" y="605034"/>
                  <a:pt x="303430" y="606795"/>
                  <a:pt x="298787" y="604941"/>
                </a:cubicBezTo>
                <a:lnTo>
                  <a:pt x="8356" y="496204"/>
                </a:lnTo>
                <a:cubicBezTo>
                  <a:pt x="3342" y="494350"/>
                  <a:pt x="0" y="489529"/>
                  <a:pt x="0" y="484153"/>
                </a:cubicBezTo>
                <a:lnTo>
                  <a:pt x="0" y="13051"/>
                </a:lnTo>
                <a:cubicBezTo>
                  <a:pt x="0" y="8786"/>
                  <a:pt x="5106" y="-2523"/>
                  <a:pt x="17455" y="100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233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240" name="文本框 5239"/>
          <p:cNvSpPr txBox="1"/>
          <p:nvPr/>
        </p:nvSpPr>
        <p:spPr>
          <a:xfrm>
            <a:off x="1147854" y="3939562"/>
            <a:ext cx="4220437" cy="614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600"/>
            </a:lvl1pPr>
          </a:lstStyle>
          <a:p>
            <a:r>
              <a:rPr lang="zh-CN" altLang="en-US"/>
              <a:t>助力传统文化传承与发展，为江西陶瓷长远的繁荣和发展做出了积极贡献</a:t>
            </a:r>
          </a:p>
        </p:txBody>
      </p:sp>
      <p:grpSp>
        <p:nvGrpSpPr>
          <p:cNvPr id="5402" name="组合 5401"/>
          <p:cNvGrpSpPr/>
          <p:nvPr/>
        </p:nvGrpSpPr>
        <p:grpSpPr>
          <a:xfrm>
            <a:off x="8546773" y="5898112"/>
            <a:ext cx="3459627" cy="861467"/>
            <a:chOff x="8299560" y="6115827"/>
            <a:chExt cx="3459627" cy="861467"/>
          </a:xfrm>
        </p:grpSpPr>
        <p:sp>
          <p:nvSpPr>
            <p:cNvPr id="5232" name="文本框 5231"/>
            <p:cNvSpPr txBox="1"/>
            <p:nvPr>
              <p:custDataLst>
                <p:tags r:id="rId3"/>
              </p:custDataLst>
            </p:nvPr>
          </p:nvSpPr>
          <p:spPr>
            <a:xfrm>
              <a:off x="8299560" y="6115827"/>
              <a:ext cx="3459627" cy="861467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400" spc="-150">
                  <a:ln w="50673">
                    <a:gradFill flip="none" rotWithShape="1">
                      <a:gsLst>
                        <a:gs pos="0">
                          <a:schemeClr val="accent3"/>
                        </a:gs>
                        <a:gs pos="56000">
                          <a:schemeClr val="accent1"/>
                        </a:gs>
                      </a:gsLst>
                      <a:lin ang="2700000" scaled="1"/>
                      <a:tileRect/>
                    </a:gradFill>
                  </a:ln>
                  <a:blipFill>
                    <a:blip r:embed="rId15"/>
                    <a:stretch>
                      <a:fillRect t="-118939" b="-738379"/>
                    </a:stretch>
                  </a:blipFill>
                  <a:effectLst>
                    <a:outerShdw blurRad="190500" dist="33782" dir="5400000" algn="t" rotWithShape="0">
                      <a:schemeClr val="accent1">
                        <a:alpha val="28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 sz="4800"/>
                <a:t>为实践赋能</a:t>
              </a:r>
            </a:p>
          </p:txBody>
        </p:sp>
        <p:sp>
          <p:nvSpPr>
            <p:cNvPr id="5307" name="文本框 5306"/>
            <p:cNvSpPr txBox="1"/>
            <p:nvPr>
              <p:custDataLst>
                <p:tags r:id="rId4"/>
              </p:custDataLst>
            </p:nvPr>
          </p:nvSpPr>
          <p:spPr>
            <a:xfrm>
              <a:off x="8307576" y="6115827"/>
              <a:ext cx="3443596" cy="859608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400" spc="-150">
                  <a:gradFill>
                    <a:gsLst>
                      <a:gs pos="0">
                        <a:schemeClr val="bg1"/>
                      </a:gs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 sz="4800"/>
                <a:t>为实践赋能</a:t>
              </a:r>
            </a:p>
          </p:txBody>
        </p:sp>
      </p:grpSp>
      <p:sp>
        <p:nvSpPr>
          <p:cNvPr id="5312" name="矩形: 圆角 5311"/>
          <p:cNvSpPr/>
          <p:nvPr/>
        </p:nvSpPr>
        <p:spPr>
          <a:xfrm>
            <a:off x="293460" y="987048"/>
            <a:ext cx="7885898" cy="656580"/>
          </a:xfrm>
          <a:prstGeom prst="roundRect">
            <a:avLst/>
          </a:prstGeom>
          <a:blipFill>
            <a:blip r:embed="rId7"/>
            <a:srcRect/>
            <a:stretch>
              <a:fillRect t="-716629" r="-25053" b="-1436303"/>
            </a:stretch>
          </a:blipFill>
          <a:ln w="3492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  <a:effectLst>
            <a:outerShdw blurRad="114300" dist="63500" dir="5400000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用热爱诠释青春担当，为实践赋能</a:t>
            </a:r>
          </a:p>
        </p:txBody>
      </p:sp>
      <p:grpSp>
        <p:nvGrpSpPr>
          <p:cNvPr id="5401" name="组合 5400"/>
          <p:cNvGrpSpPr/>
          <p:nvPr/>
        </p:nvGrpSpPr>
        <p:grpSpPr>
          <a:xfrm>
            <a:off x="9187975" y="5185923"/>
            <a:ext cx="2816822" cy="861467"/>
            <a:chOff x="10203046" y="9137310"/>
            <a:chExt cx="2816822" cy="861467"/>
          </a:xfrm>
        </p:grpSpPr>
        <p:sp>
          <p:nvSpPr>
            <p:cNvPr id="5399" name="文本框 5398"/>
            <p:cNvSpPr txBox="1"/>
            <p:nvPr>
              <p:custDataLst>
                <p:tags r:id="rId1"/>
              </p:custDataLst>
            </p:nvPr>
          </p:nvSpPr>
          <p:spPr>
            <a:xfrm>
              <a:off x="10203046" y="9137310"/>
              <a:ext cx="2816822" cy="861467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400" spc="-150">
                  <a:ln w="50673">
                    <a:gradFill flip="none" rotWithShape="1">
                      <a:gsLst>
                        <a:gs pos="0">
                          <a:schemeClr val="accent3"/>
                        </a:gs>
                        <a:gs pos="56000">
                          <a:schemeClr val="accent1"/>
                        </a:gs>
                      </a:gsLst>
                      <a:lin ang="2700000" scaled="1"/>
                      <a:tileRect/>
                    </a:gradFill>
                  </a:ln>
                  <a:blipFill>
                    <a:blip r:embed="rId15"/>
                    <a:stretch>
                      <a:fillRect t="-118939" b="-738379"/>
                    </a:stretch>
                  </a:blipFill>
                  <a:effectLst>
                    <a:outerShdw blurRad="190500" dist="33782" dir="5400000" algn="t" rotWithShape="0">
                      <a:schemeClr val="accent1">
                        <a:alpha val="28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 sz="4800"/>
                <a:t>注入商学</a:t>
              </a:r>
            </a:p>
          </p:txBody>
        </p:sp>
        <p:sp>
          <p:nvSpPr>
            <p:cNvPr id="5400" name="文本框 5399"/>
            <p:cNvSpPr txBox="1"/>
            <p:nvPr>
              <p:custDataLst>
                <p:tags r:id="rId2"/>
              </p:custDataLst>
            </p:nvPr>
          </p:nvSpPr>
          <p:spPr>
            <a:xfrm>
              <a:off x="10209458" y="9137310"/>
              <a:ext cx="2803998" cy="859608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400" spc="-150">
                  <a:gradFill>
                    <a:gsLst>
                      <a:gs pos="0">
                        <a:schemeClr val="bg1"/>
                      </a:gs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 sz="4800"/>
                <a:t>注入商学</a:t>
              </a:r>
            </a:p>
          </p:txBody>
        </p:sp>
      </p:grpSp>
      <p:grpSp>
        <p:nvGrpSpPr>
          <p:cNvPr id="5421" name="组合 5420"/>
          <p:cNvGrpSpPr/>
          <p:nvPr/>
        </p:nvGrpSpPr>
        <p:grpSpPr>
          <a:xfrm>
            <a:off x="277514" y="5050486"/>
            <a:ext cx="1161310" cy="1241863"/>
            <a:chOff x="418431" y="629160"/>
            <a:chExt cx="5108572" cy="5048760"/>
          </a:xfrm>
        </p:grpSpPr>
        <p:sp>
          <p:nvSpPr>
            <p:cNvPr id="5423" name="矩形 5422"/>
            <p:cNvSpPr/>
            <p:nvPr/>
          </p:nvSpPr>
          <p:spPr>
            <a:xfrm>
              <a:off x="418431" y="629160"/>
              <a:ext cx="5108572" cy="4413522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53000">
                  <a:schemeClr val="accent1">
                    <a:alpha val="10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5424" name="组合 5423"/>
            <p:cNvGrpSpPr/>
            <p:nvPr/>
          </p:nvGrpSpPr>
          <p:grpSpPr>
            <a:xfrm>
              <a:off x="418431" y="848688"/>
              <a:ext cx="5104212" cy="4250176"/>
              <a:chOff x="418431" y="2543104"/>
              <a:chExt cx="5104212" cy="2555762"/>
            </a:xfrm>
          </p:grpSpPr>
          <p:cxnSp>
            <p:nvCxnSpPr>
              <p:cNvPr id="5433" name="旁门左道出品"/>
              <p:cNvCxnSpPr/>
              <p:nvPr/>
            </p:nvCxnSpPr>
            <p:spPr>
              <a:xfrm>
                <a:off x="418431" y="2543104"/>
                <a:ext cx="0" cy="2555762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5434" name="旁门左道出品"/>
              <p:cNvCxnSpPr/>
              <p:nvPr/>
            </p:nvCxnSpPr>
            <p:spPr>
              <a:xfrm>
                <a:off x="5522643" y="2543104"/>
                <a:ext cx="0" cy="2555762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</p:grpSp>
        <p:sp>
          <p:nvSpPr>
            <p:cNvPr id="5425" name="六边形 5424"/>
            <p:cNvSpPr/>
            <p:nvPr/>
          </p:nvSpPr>
          <p:spPr>
            <a:xfrm>
              <a:off x="418431" y="4801233"/>
              <a:ext cx="5108567" cy="876687"/>
            </a:xfrm>
            <a:prstGeom prst="hexagon">
              <a:avLst>
                <a:gd name="adj" fmla="val 148386"/>
                <a:gd name="vf" fmla="val 115470"/>
              </a:avLst>
            </a:prstGeom>
            <a:gradFill flip="none" rotWithShape="1">
              <a:gsLst>
                <a:gs pos="8100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26" name="旁门左道出品"/>
            <p:cNvSpPr/>
            <p:nvPr/>
          </p:nvSpPr>
          <p:spPr>
            <a:xfrm>
              <a:off x="418431" y="4801233"/>
              <a:ext cx="5108567" cy="876687"/>
            </a:xfrm>
            <a:prstGeom prst="hexagon">
              <a:avLst>
                <a:gd name="adj" fmla="val 148386"/>
                <a:gd name="vf" fmla="val 115470"/>
              </a:avLst>
            </a:prstGeom>
            <a:gradFill flip="none" rotWithShape="1">
              <a:gsLst>
                <a:gs pos="8100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27" name="六边形 5426"/>
            <p:cNvSpPr/>
            <p:nvPr/>
          </p:nvSpPr>
          <p:spPr>
            <a:xfrm>
              <a:off x="418431" y="4660523"/>
              <a:ext cx="5108567" cy="876687"/>
            </a:xfrm>
            <a:prstGeom prst="hexagon">
              <a:avLst>
                <a:gd name="adj" fmla="val 148386"/>
                <a:gd name="vf" fmla="val 115470"/>
              </a:avLst>
            </a:prstGeom>
            <a:gradFill flip="none" rotWithShape="1">
              <a:gsLst>
                <a:gs pos="8100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28" name="任意多边形: 形状 380"/>
            <p:cNvSpPr/>
            <p:nvPr/>
          </p:nvSpPr>
          <p:spPr>
            <a:xfrm>
              <a:off x="932233" y="4755810"/>
              <a:ext cx="4080960" cy="620153"/>
            </a:xfrm>
            <a:custGeom>
              <a:avLst/>
              <a:gdLst>
                <a:gd name="connsiteX0" fmla="*/ 683577 w 2973647"/>
                <a:gd name="connsiteY0" fmla="*/ 0 h 451882"/>
                <a:gd name="connsiteX1" fmla="*/ 2290070 w 2973647"/>
                <a:gd name="connsiteY1" fmla="*/ 0 h 451882"/>
                <a:gd name="connsiteX2" fmla="*/ 2973647 w 2973647"/>
                <a:gd name="connsiteY2" fmla="*/ 201930 h 451882"/>
                <a:gd name="connsiteX3" fmla="*/ 2966259 w 2973647"/>
                <a:gd name="connsiteY3" fmla="*/ 204113 h 451882"/>
                <a:gd name="connsiteX4" fmla="*/ 2973647 w 2973647"/>
                <a:gd name="connsiteY4" fmla="*/ 206295 h 451882"/>
                <a:gd name="connsiteX5" fmla="*/ 2966257 w 2973647"/>
                <a:gd name="connsiteY5" fmla="*/ 208478 h 451882"/>
                <a:gd name="connsiteX6" fmla="*/ 2973647 w 2973647"/>
                <a:gd name="connsiteY6" fmla="*/ 210661 h 451882"/>
                <a:gd name="connsiteX7" fmla="*/ 2966257 w 2973647"/>
                <a:gd name="connsiteY7" fmla="*/ 212844 h 451882"/>
                <a:gd name="connsiteX8" fmla="*/ 2973647 w 2973647"/>
                <a:gd name="connsiteY8" fmla="*/ 215027 h 451882"/>
                <a:gd name="connsiteX9" fmla="*/ 2966259 w 2973647"/>
                <a:gd name="connsiteY9" fmla="*/ 217210 h 451882"/>
                <a:gd name="connsiteX10" fmla="*/ 2973647 w 2973647"/>
                <a:gd name="connsiteY10" fmla="*/ 219392 h 451882"/>
                <a:gd name="connsiteX11" fmla="*/ 2966257 w 2973647"/>
                <a:gd name="connsiteY11" fmla="*/ 221575 h 451882"/>
                <a:gd name="connsiteX12" fmla="*/ 2973647 w 2973647"/>
                <a:gd name="connsiteY12" fmla="*/ 223758 h 451882"/>
                <a:gd name="connsiteX13" fmla="*/ 2966257 w 2973647"/>
                <a:gd name="connsiteY13" fmla="*/ 225941 h 451882"/>
                <a:gd name="connsiteX14" fmla="*/ 2973647 w 2973647"/>
                <a:gd name="connsiteY14" fmla="*/ 228124 h 451882"/>
                <a:gd name="connsiteX15" fmla="*/ 2966259 w 2973647"/>
                <a:gd name="connsiteY15" fmla="*/ 230307 h 451882"/>
                <a:gd name="connsiteX16" fmla="*/ 2973647 w 2973647"/>
                <a:gd name="connsiteY16" fmla="*/ 232489 h 451882"/>
                <a:gd name="connsiteX17" fmla="*/ 2966257 w 2973647"/>
                <a:gd name="connsiteY17" fmla="*/ 234672 h 451882"/>
                <a:gd name="connsiteX18" fmla="*/ 2973647 w 2973647"/>
                <a:gd name="connsiteY18" fmla="*/ 236855 h 451882"/>
                <a:gd name="connsiteX19" fmla="*/ 2966257 w 2973647"/>
                <a:gd name="connsiteY19" fmla="*/ 239038 h 451882"/>
                <a:gd name="connsiteX20" fmla="*/ 2973647 w 2973647"/>
                <a:gd name="connsiteY20" fmla="*/ 241221 h 451882"/>
                <a:gd name="connsiteX21" fmla="*/ 2966259 w 2973647"/>
                <a:gd name="connsiteY21" fmla="*/ 243404 h 451882"/>
                <a:gd name="connsiteX22" fmla="*/ 2973647 w 2973647"/>
                <a:gd name="connsiteY22" fmla="*/ 245586 h 451882"/>
                <a:gd name="connsiteX23" fmla="*/ 2966257 w 2973647"/>
                <a:gd name="connsiteY23" fmla="*/ 247769 h 451882"/>
                <a:gd name="connsiteX24" fmla="*/ 2973647 w 2973647"/>
                <a:gd name="connsiteY24" fmla="*/ 249952 h 451882"/>
                <a:gd name="connsiteX25" fmla="*/ 2290070 w 2973647"/>
                <a:gd name="connsiteY25" fmla="*/ 451882 h 451882"/>
                <a:gd name="connsiteX26" fmla="*/ 683577 w 2973647"/>
                <a:gd name="connsiteY26" fmla="*/ 451882 h 451882"/>
                <a:gd name="connsiteX27" fmla="*/ 0 w 2973647"/>
                <a:gd name="connsiteY27" fmla="*/ 249952 h 451882"/>
                <a:gd name="connsiteX28" fmla="*/ 7390 w 2973647"/>
                <a:gd name="connsiteY28" fmla="*/ 247769 h 451882"/>
                <a:gd name="connsiteX29" fmla="*/ 0 w 2973647"/>
                <a:gd name="connsiteY29" fmla="*/ 245586 h 451882"/>
                <a:gd name="connsiteX30" fmla="*/ 7389 w 2973647"/>
                <a:gd name="connsiteY30" fmla="*/ 243404 h 451882"/>
                <a:gd name="connsiteX31" fmla="*/ 0 w 2973647"/>
                <a:gd name="connsiteY31" fmla="*/ 241221 h 451882"/>
                <a:gd name="connsiteX32" fmla="*/ 7390 w 2973647"/>
                <a:gd name="connsiteY32" fmla="*/ 239038 h 451882"/>
                <a:gd name="connsiteX33" fmla="*/ 0 w 2973647"/>
                <a:gd name="connsiteY33" fmla="*/ 236855 h 451882"/>
                <a:gd name="connsiteX34" fmla="*/ 7390 w 2973647"/>
                <a:gd name="connsiteY34" fmla="*/ 234672 h 451882"/>
                <a:gd name="connsiteX35" fmla="*/ 0 w 2973647"/>
                <a:gd name="connsiteY35" fmla="*/ 232489 h 451882"/>
                <a:gd name="connsiteX36" fmla="*/ 7389 w 2973647"/>
                <a:gd name="connsiteY36" fmla="*/ 230307 h 451882"/>
                <a:gd name="connsiteX37" fmla="*/ 0 w 2973647"/>
                <a:gd name="connsiteY37" fmla="*/ 228124 h 451882"/>
                <a:gd name="connsiteX38" fmla="*/ 7390 w 2973647"/>
                <a:gd name="connsiteY38" fmla="*/ 225941 h 451882"/>
                <a:gd name="connsiteX39" fmla="*/ 0 w 2973647"/>
                <a:gd name="connsiteY39" fmla="*/ 223758 h 451882"/>
                <a:gd name="connsiteX40" fmla="*/ 7390 w 2973647"/>
                <a:gd name="connsiteY40" fmla="*/ 221575 h 451882"/>
                <a:gd name="connsiteX41" fmla="*/ 0 w 2973647"/>
                <a:gd name="connsiteY41" fmla="*/ 219392 h 451882"/>
                <a:gd name="connsiteX42" fmla="*/ 7389 w 2973647"/>
                <a:gd name="connsiteY42" fmla="*/ 217210 h 451882"/>
                <a:gd name="connsiteX43" fmla="*/ 0 w 2973647"/>
                <a:gd name="connsiteY43" fmla="*/ 215027 h 451882"/>
                <a:gd name="connsiteX44" fmla="*/ 7390 w 2973647"/>
                <a:gd name="connsiteY44" fmla="*/ 212844 h 451882"/>
                <a:gd name="connsiteX45" fmla="*/ 0 w 2973647"/>
                <a:gd name="connsiteY45" fmla="*/ 210661 h 451882"/>
                <a:gd name="connsiteX46" fmla="*/ 7390 w 2973647"/>
                <a:gd name="connsiteY46" fmla="*/ 208478 h 451882"/>
                <a:gd name="connsiteX47" fmla="*/ 0 w 2973647"/>
                <a:gd name="connsiteY47" fmla="*/ 206295 h 451882"/>
                <a:gd name="connsiteX48" fmla="*/ 7389 w 2973647"/>
                <a:gd name="connsiteY48" fmla="*/ 204113 h 451882"/>
                <a:gd name="connsiteX49" fmla="*/ 0 w 2973647"/>
                <a:gd name="connsiteY49" fmla="*/ 201930 h 45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73647" h="451882">
                  <a:moveTo>
                    <a:pt x="683577" y="0"/>
                  </a:moveTo>
                  <a:lnTo>
                    <a:pt x="2290070" y="0"/>
                  </a:lnTo>
                  <a:lnTo>
                    <a:pt x="2973647" y="201930"/>
                  </a:lnTo>
                  <a:lnTo>
                    <a:pt x="2966259" y="204113"/>
                  </a:lnTo>
                  <a:lnTo>
                    <a:pt x="2973647" y="206295"/>
                  </a:lnTo>
                  <a:lnTo>
                    <a:pt x="2966257" y="208478"/>
                  </a:lnTo>
                  <a:lnTo>
                    <a:pt x="2973647" y="210661"/>
                  </a:lnTo>
                  <a:lnTo>
                    <a:pt x="2966257" y="212844"/>
                  </a:lnTo>
                  <a:lnTo>
                    <a:pt x="2973647" y="215027"/>
                  </a:lnTo>
                  <a:lnTo>
                    <a:pt x="2966259" y="217210"/>
                  </a:lnTo>
                  <a:lnTo>
                    <a:pt x="2973647" y="219392"/>
                  </a:lnTo>
                  <a:lnTo>
                    <a:pt x="2966257" y="221575"/>
                  </a:lnTo>
                  <a:lnTo>
                    <a:pt x="2973647" y="223758"/>
                  </a:lnTo>
                  <a:lnTo>
                    <a:pt x="2966257" y="225941"/>
                  </a:lnTo>
                  <a:lnTo>
                    <a:pt x="2973647" y="228124"/>
                  </a:lnTo>
                  <a:lnTo>
                    <a:pt x="2966259" y="230307"/>
                  </a:lnTo>
                  <a:lnTo>
                    <a:pt x="2973647" y="232489"/>
                  </a:lnTo>
                  <a:lnTo>
                    <a:pt x="2966257" y="234672"/>
                  </a:lnTo>
                  <a:lnTo>
                    <a:pt x="2973647" y="236855"/>
                  </a:lnTo>
                  <a:lnTo>
                    <a:pt x="2966257" y="239038"/>
                  </a:lnTo>
                  <a:lnTo>
                    <a:pt x="2973647" y="241221"/>
                  </a:lnTo>
                  <a:lnTo>
                    <a:pt x="2966259" y="243404"/>
                  </a:lnTo>
                  <a:lnTo>
                    <a:pt x="2973647" y="245586"/>
                  </a:lnTo>
                  <a:lnTo>
                    <a:pt x="2966257" y="247769"/>
                  </a:lnTo>
                  <a:lnTo>
                    <a:pt x="2973647" y="249952"/>
                  </a:lnTo>
                  <a:lnTo>
                    <a:pt x="2290070" y="451882"/>
                  </a:lnTo>
                  <a:lnTo>
                    <a:pt x="683577" y="451882"/>
                  </a:lnTo>
                  <a:lnTo>
                    <a:pt x="0" y="249952"/>
                  </a:lnTo>
                  <a:lnTo>
                    <a:pt x="7390" y="247769"/>
                  </a:lnTo>
                  <a:lnTo>
                    <a:pt x="0" y="245586"/>
                  </a:lnTo>
                  <a:lnTo>
                    <a:pt x="7389" y="243404"/>
                  </a:lnTo>
                  <a:lnTo>
                    <a:pt x="0" y="241221"/>
                  </a:lnTo>
                  <a:lnTo>
                    <a:pt x="7390" y="239038"/>
                  </a:lnTo>
                  <a:lnTo>
                    <a:pt x="0" y="236855"/>
                  </a:lnTo>
                  <a:lnTo>
                    <a:pt x="7390" y="234672"/>
                  </a:lnTo>
                  <a:lnTo>
                    <a:pt x="0" y="232489"/>
                  </a:lnTo>
                  <a:lnTo>
                    <a:pt x="7389" y="230307"/>
                  </a:lnTo>
                  <a:lnTo>
                    <a:pt x="0" y="228124"/>
                  </a:lnTo>
                  <a:lnTo>
                    <a:pt x="7390" y="225941"/>
                  </a:lnTo>
                  <a:lnTo>
                    <a:pt x="0" y="223758"/>
                  </a:lnTo>
                  <a:lnTo>
                    <a:pt x="7390" y="221575"/>
                  </a:lnTo>
                  <a:lnTo>
                    <a:pt x="0" y="219392"/>
                  </a:lnTo>
                  <a:lnTo>
                    <a:pt x="7389" y="217210"/>
                  </a:lnTo>
                  <a:lnTo>
                    <a:pt x="0" y="215027"/>
                  </a:lnTo>
                  <a:lnTo>
                    <a:pt x="7390" y="212844"/>
                  </a:lnTo>
                  <a:lnTo>
                    <a:pt x="0" y="210661"/>
                  </a:lnTo>
                  <a:lnTo>
                    <a:pt x="7390" y="208478"/>
                  </a:lnTo>
                  <a:lnTo>
                    <a:pt x="0" y="206295"/>
                  </a:lnTo>
                  <a:lnTo>
                    <a:pt x="7389" y="204113"/>
                  </a:lnTo>
                  <a:lnTo>
                    <a:pt x="0" y="20193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14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29" name="旁门左道出品"/>
            <p:cNvSpPr/>
            <p:nvPr/>
          </p:nvSpPr>
          <p:spPr>
            <a:xfrm>
              <a:off x="932233" y="4749817"/>
              <a:ext cx="4080960" cy="554247"/>
            </a:xfrm>
            <a:prstGeom prst="hexagon">
              <a:avLst>
                <a:gd name="adj" fmla="val 169261"/>
                <a:gd name="vf" fmla="val 11547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74000">
                  <a:schemeClr val="accent1">
                    <a:lumMod val="50000"/>
                  </a:schemeClr>
                </a:gs>
              </a:gsLst>
              <a:lin ang="5400000" scaled="1"/>
            </a:gradFill>
            <a:ln w="31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innerShdw blurRad="254000">
                <a:schemeClr val="accent1">
                  <a:lumMod val="60000"/>
                  <a:lumOff val="40000"/>
                  <a:alpha val="43000"/>
                </a:schemeClr>
              </a:innerShdw>
            </a:effectLst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5430" name="旁门左道出品"/>
            <p:cNvCxnSpPr>
              <a:stCxn id="5427" idx="3"/>
            </p:cNvCxnSpPr>
            <p:nvPr/>
          </p:nvCxnSpPr>
          <p:spPr>
            <a:xfrm>
              <a:off x="418431" y="5098866"/>
              <a:ext cx="1305009" cy="438342"/>
            </a:xfrm>
            <a:prstGeom prst="line">
              <a:avLst/>
            </a:prstGeom>
            <a:noFill/>
            <a:ln w="15875" cap="flat" cmpd="sng" algn="ctr">
              <a:gradFill>
                <a:gsLst>
                  <a:gs pos="0">
                    <a:schemeClr val="accent1"/>
                  </a:gs>
                  <a:gs pos="7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5431" name="直接连接符 5430"/>
            <p:cNvCxnSpPr/>
            <p:nvPr/>
          </p:nvCxnSpPr>
          <p:spPr>
            <a:xfrm>
              <a:off x="1723440" y="5537210"/>
              <a:ext cx="2494551" cy="0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0">
                    <a:schemeClr val="accent1"/>
                  </a:gs>
                  <a:gs pos="74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432" name="旁门左道出品"/>
            <p:cNvCxnSpPr>
              <a:endCxn id="5427" idx="0"/>
            </p:cNvCxnSpPr>
            <p:nvPr/>
          </p:nvCxnSpPr>
          <p:spPr>
            <a:xfrm flipV="1">
              <a:off x="4217991" y="5098866"/>
              <a:ext cx="1309010" cy="438342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0">
                    <a:schemeClr val="accent1"/>
                  </a:gs>
                  <a:gs pos="74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pic>
        <p:nvPicPr>
          <p:cNvPr id="16" name="图片 15" descr="杯子里有咖啡&#10;&#10;描述已自动生成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4" r="13294" b="2513"/>
          <a:stretch>
            <a:fillRect/>
          </a:stretch>
        </p:blipFill>
        <p:spPr>
          <a:xfrm>
            <a:off x="353261" y="4997653"/>
            <a:ext cx="1009816" cy="1159553"/>
          </a:xfrm>
          <a:prstGeom prst="rect">
            <a:avLst/>
          </a:prstGeo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A98FC1B7-8DBF-9E40-6163-C16AF83C26ED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9EB5070-D84A-167D-85CF-42B70A30A4E9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 descr="查看图片">
            <a:extLst>
              <a:ext uri="{FF2B5EF4-FFF2-40B4-BE49-F238E27FC236}">
                <a16:creationId xmlns:a16="http://schemas.microsoft.com/office/drawing/2014/main" id="{682A8422-34D8-A6A0-D417-B8CDFC7BA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DB407A8-1131-0B82-E986-48CAE0122945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535C0E-CA93-BCEB-02B9-673E95ED2B55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FD6769-66F4-6A35-A171-761701F17CCA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63D986-73E1-A0EA-B8F9-D1FFB1F1F162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D3CA1EC-1837-F30A-B29C-EF6EC24A8012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4722B3E-2673-7D0E-D699-3919A0705497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6A2E42B-F4CD-31A3-DA0A-48771CB0CB94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B54A400F-116E-5E62-9ED6-009BBD04D5C1}"/>
              </a:ext>
            </a:extLst>
          </p:cNvPr>
          <p:cNvSpPr/>
          <p:nvPr/>
        </p:nvSpPr>
        <p:spPr>
          <a:xfrm flipV="1">
            <a:off x="4742278" y="695360"/>
            <a:ext cx="519180" cy="113293"/>
          </a:xfrm>
          <a:prstGeom prst="triangle">
            <a:avLst/>
          </a:prstGeom>
          <a:solidFill>
            <a:srgbClr val="0032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76" name="组合 5375">
            <a:extLst>
              <a:ext uri="{FF2B5EF4-FFF2-40B4-BE49-F238E27FC236}">
                <a16:creationId xmlns:a16="http://schemas.microsoft.com/office/drawing/2014/main" id="{6A50510F-4AF2-36B6-B635-61F58E192D3B}"/>
              </a:ext>
            </a:extLst>
          </p:cNvPr>
          <p:cNvGrpSpPr/>
          <p:nvPr/>
        </p:nvGrpSpPr>
        <p:grpSpPr>
          <a:xfrm>
            <a:off x="7475141" y="128830"/>
            <a:ext cx="1759014" cy="625475"/>
            <a:chOff x="7475141" y="-1281406"/>
            <a:chExt cx="1759014" cy="625475"/>
          </a:xfrm>
        </p:grpSpPr>
        <p:sp>
          <p:nvSpPr>
            <p:cNvPr id="5377" name="文本框 5376">
              <a:extLst>
                <a:ext uri="{FF2B5EF4-FFF2-40B4-BE49-F238E27FC236}">
                  <a16:creationId xmlns:a16="http://schemas.microsoft.com/office/drawing/2014/main" id="{AC223828-8A4D-E7E1-F447-EE8B593D39AF}"/>
                </a:ext>
              </a:extLst>
            </p:cNvPr>
            <p:cNvSpPr txBox="1"/>
            <p:nvPr/>
          </p:nvSpPr>
          <p:spPr>
            <a:xfrm>
              <a:off x="7475141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实</a:t>
              </a:r>
            </a:p>
          </p:txBody>
        </p:sp>
        <p:sp>
          <p:nvSpPr>
            <p:cNvPr id="5378" name="文本框 5377">
              <a:extLst>
                <a:ext uri="{FF2B5EF4-FFF2-40B4-BE49-F238E27FC236}">
                  <a16:creationId xmlns:a16="http://schemas.microsoft.com/office/drawing/2014/main" id="{ED469885-ED2B-0B19-D1A9-7E9FA112D41B}"/>
                </a:ext>
              </a:extLst>
            </p:cNvPr>
            <p:cNvSpPr txBox="1"/>
            <p:nvPr/>
          </p:nvSpPr>
          <p:spPr>
            <a:xfrm>
              <a:off x="7876779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干</a:t>
              </a:r>
            </a:p>
          </p:txBody>
        </p:sp>
        <p:sp>
          <p:nvSpPr>
            <p:cNvPr id="5379" name="文本框 5378">
              <a:extLst>
                <a:ext uri="{FF2B5EF4-FFF2-40B4-BE49-F238E27FC236}">
                  <a16:creationId xmlns:a16="http://schemas.microsoft.com/office/drawing/2014/main" id="{E7D3FC51-4397-397E-EFBB-345F0545C818}"/>
                </a:ext>
              </a:extLst>
            </p:cNvPr>
            <p:cNvSpPr txBox="1"/>
            <p:nvPr/>
          </p:nvSpPr>
          <p:spPr>
            <a:xfrm>
              <a:off x="8227616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笃</a:t>
              </a:r>
            </a:p>
          </p:txBody>
        </p:sp>
        <p:sp>
          <p:nvSpPr>
            <p:cNvPr id="5380" name="文本框 5379">
              <a:extLst>
                <a:ext uri="{FF2B5EF4-FFF2-40B4-BE49-F238E27FC236}">
                  <a16:creationId xmlns:a16="http://schemas.microsoft.com/office/drawing/2014/main" id="{AE844B80-22B9-307D-D974-8F4FE1E59BD3}"/>
                </a:ext>
              </a:extLst>
            </p:cNvPr>
            <p:cNvSpPr txBox="1"/>
            <p:nvPr/>
          </p:nvSpPr>
          <p:spPr>
            <a:xfrm>
              <a:off x="8711804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行</a:t>
              </a:r>
            </a:p>
          </p:txBody>
        </p:sp>
      </p:grpSp>
      <p:grpSp>
        <p:nvGrpSpPr>
          <p:cNvPr id="5417" name="组合 5416">
            <a:extLst>
              <a:ext uri="{FF2B5EF4-FFF2-40B4-BE49-F238E27FC236}">
                <a16:creationId xmlns:a16="http://schemas.microsoft.com/office/drawing/2014/main" id="{CB918232-9C09-0E29-6F57-1B3EAE46614B}"/>
              </a:ext>
            </a:extLst>
          </p:cNvPr>
          <p:cNvGrpSpPr/>
          <p:nvPr/>
        </p:nvGrpSpPr>
        <p:grpSpPr>
          <a:xfrm>
            <a:off x="1539972" y="5418575"/>
            <a:ext cx="2524278" cy="369326"/>
            <a:chOff x="8777221" y="1630128"/>
            <a:chExt cx="2524278" cy="369326"/>
          </a:xfrm>
        </p:grpSpPr>
        <p:sp>
          <p:nvSpPr>
            <p:cNvPr id="5418" name="矩形: 圆角 5417">
              <a:extLst>
                <a:ext uri="{FF2B5EF4-FFF2-40B4-BE49-F238E27FC236}">
                  <a16:creationId xmlns:a16="http://schemas.microsoft.com/office/drawing/2014/main" id="{71E3267C-1999-A500-DF07-D718F49DD154}"/>
                </a:ext>
              </a:extLst>
            </p:cNvPr>
            <p:cNvSpPr/>
            <p:nvPr/>
          </p:nvSpPr>
          <p:spPr>
            <a:xfrm>
              <a:off x="8777221" y="1630128"/>
              <a:ext cx="2524278" cy="36932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3000">
                  <a:schemeClr val="accent1"/>
                </a:gs>
                <a:gs pos="64000">
                  <a:schemeClr val="accent1"/>
                </a:gs>
                <a:gs pos="91000">
                  <a:schemeClr val="accent3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schemeClr val="accent3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9" name="文本框 5418">
              <a:extLst>
                <a:ext uri="{FF2B5EF4-FFF2-40B4-BE49-F238E27FC236}">
                  <a16:creationId xmlns:a16="http://schemas.microsoft.com/office/drawing/2014/main" id="{13D20176-D16B-D610-EC34-252F4ED6A055}"/>
                </a:ext>
              </a:extLst>
            </p:cNvPr>
            <p:cNvSpPr txBox="1"/>
            <p:nvPr/>
          </p:nvSpPr>
          <p:spPr>
            <a:xfrm>
              <a:off x="9137621" y="1660903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  <a:sym typeface="思源宋体 CN Heavy" panose="02020900000000000000" pitchFamily="18" charset="-122"/>
                </a:rPr>
                <a:t>社区服务</a:t>
              </a:r>
            </a:p>
          </p:txBody>
        </p:sp>
        <p:sp>
          <p:nvSpPr>
            <p:cNvPr id="5420" name="椭圆 5419">
              <a:extLst>
                <a:ext uri="{FF2B5EF4-FFF2-40B4-BE49-F238E27FC236}">
                  <a16:creationId xmlns:a16="http://schemas.microsoft.com/office/drawing/2014/main" id="{43F52CE9-D366-0796-896F-76E817AB27B5}"/>
                </a:ext>
              </a:extLst>
            </p:cNvPr>
            <p:cNvSpPr/>
            <p:nvPr/>
          </p:nvSpPr>
          <p:spPr>
            <a:xfrm>
              <a:off x="8915385" y="1757460"/>
              <a:ext cx="114662" cy="1146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  <a:prstDash val="sysDot"/>
            </a:ln>
            <a:effectLst>
              <a:outerShdw blurRad="50800" dist="38100" dir="5400000" algn="t" rotWithShape="0">
                <a:schemeClr val="accent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422" name="Oval 5300-mask">
              <a:extLst>
                <a:ext uri="{FF2B5EF4-FFF2-40B4-BE49-F238E27FC236}">
                  <a16:creationId xmlns:a16="http://schemas.microsoft.com/office/drawing/2014/main" id="{BDC35D0A-BFEC-A659-5317-C5FDF23CAB55}"/>
                </a:ext>
              </a:extLst>
            </p:cNvPr>
            <p:cNvSpPr/>
            <p:nvPr/>
          </p:nvSpPr>
          <p:spPr>
            <a:xfrm>
              <a:off x="8882275" y="1724350"/>
              <a:ext cx="180882" cy="180882"/>
            </a:xfrm>
            <a:prstGeom prst="ellipse">
              <a:avLst/>
            </a:prstGeom>
            <a:noFill/>
            <a:ln w="6350" cap="rnd">
              <a:gradFill flip="none" rotWithShape="1">
                <a:gsLst>
                  <a:gs pos="0">
                    <a:schemeClr val="bg1"/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35" name="组合 5434">
            <a:extLst>
              <a:ext uri="{FF2B5EF4-FFF2-40B4-BE49-F238E27FC236}">
                <a16:creationId xmlns:a16="http://schemas.microsoft.com/office/drawing/2014/main" id="{41BA6485-4813-171F-8467-C101B0B55F8C}"/>
              </a:ext>
            </a:extLst>
          </p:cNvPr>
          <p:cNvGrpSpPr/>
          <p:nvPr/>
        </p:nvGrpSpPr>
        <p:grpSpPr>
          <a:xfrm>
            <a:off x="1539972" y="5891596"/>
            <a:ext cx="2524278" cy="369326"/>
            <a:chOff x="8777221" y="1630128"/>
            <a:chExt cx="2524278" cy="369326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2A7389C-4BF5-76DB-CFBD-ADFF8E780BE7}"/>
                </a:ext>
              </a:extLst>
            </p:cNvPr>
            <p:cNvSpPr/>
            <p:nvPr/>
          </p:nvSpPr>
          <p:spPr>
            <a:xfrm>
              <a:off x="8777221" y="1630128"/>
              <a:ext cx="2524278" cy="36932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3000">
                  <a:schemeClr val="accent1"/>
                </a:gs>
                <a:gs pos="64000">
                  <a:schemeClr val="accent1"/>
                </a:gs>
                <a:gs pos="91000">
                  <a:schemeClr val="accent3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schemeClr val="accent3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79269F4-0D7C-B7C7-22CD-F2642D7C931A}"/>
                </a:ext>
              </a:extLst>
            </p:cNvPr>
            <p:cNvSpPr txBox="1"/>
            <p:nvPr/>
          </p:nvSpPr>
          <p:spPr>
            <a:xfrm>
              <a:off x="9137621" y="1660903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  <a:sym typeface="思源宋体 CN Heavy" panose="02020900000000000000" pitchFamily="18" charset="-122"/>
                </a:rPr>
                <a:t>科研分享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775038A-A41A-5122-2099-E604E8EE30FA}"/>
                </a:ext>
              </a:extLst>
            </p:cNvPr>
            <p:cNvSpPr/>
            <p:nvPr/>
          </p:nvSpPr>
          <p:spPr>
            <a:xfrm>
              <a:off x="8915385" y="1757460"/>
              <a:ext cx="114662" cy="1146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  <a:prstDash val="sysDot"/>
            </a:ln>
            <a:effectLst>
              <a:outerShdw blurRad="50800" dist="38100" dir="5400000" algn="t" rotWithShape="0">
                <a:schemeClr val="accent1">
                  <a:lumMod val="75000"/>
                  <a:alpha val="61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Oval 5300-mask">
              <a:extLst>
                <a:ext uri="{FF2B5EF4-FFF2-40B4-BE49-F238E27FC236}">
                  <a16:creationId xmlns:a16="http://schemas.microsoft.com/office/drawing/2014/main" id="{0A233C23-5753-DEF3-81F3-01E558D45600}"/>
                </a:ext>
              </a:extLst>
            </p:cNvPr>
            <p:cNvSpPr/>
            <p:nvPr/>
          </p:nvSpPr>
          <p:spPr>
            <a:xfrm>
              <a:off x="8882275" y="1724350"/>
              <a:ext cx="180882" cy="180882"/>
            </a:xfrm>
            <a:prstGeom prst="ellipse">
              <a:avLst/>
            </a:prstGeom>
            <a:noFill/>
            <a:ln w="6350" cap="rnd">
              <a:gradFill flip="none" rotWithShape="1">
                <a:gsLst>
                  <a:gs pos="0">
                    <a:schemeClr val="bg1"/>
                  </a:gs>
                  <a:gs pos="100000">
                    <a:schemeClr val="accent3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round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43B90FF-CAC2-92FD-99F5-8C3A040D17FD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40" name="图片 39" descr="卡通人物&#10;&#10;中度可信度描述已自动生成">
              <a:extLst>
                <a:ext uri="{FF2B5EF4-FFF2-40B4-BE49-F238E27FC236}">
                  <a16:creationId xmlns:a16="http://schemas.microsoft.com/office/drawing/2014/main" id="{A6211F9B-8315-085D-600F-77B1E2208359}"/>
                </a:ext>
              </a:extLst>
            </p:cNvPr>
            <p:cNvPicPr/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6F96EF1-8368-1CCD-2506-4818AAF04FBD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8" name="Picture 5185">
            <a:extLst>
              <a:ext uri="{FF2B5EF4-FFF2-40B4-BE49-F238E27FC236}">
                <a16:creationId xmlns:a16="http://schemas.microsoft.com/office/drawing/2014/main" id="{B66C492A-7C53-2EDE-0DEA-B2493AA0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070"/>
            <a:ext cx="11183895" cy="5742930"/>
          </a:xfrm>
          <a:prstGeom prst="rect">
            <a:avLst/>
          </a:prstGeom>
        </p:spPr>
      </p:pic>
      <p:grpSp>
        <p:nvGrpSpPr>
          <p:cNvPr id="5223" name="组合 5222"/>
          <p:cNvGrpSpPr/>
          <p:nvPr/>
        </p:nvGrpSpPr>
        <p:grpSpPr>
          <a:xfrm>
            <a:off x="4624857" y="1683224"/>
            <a:ext cx="3235788" cy="3327891"/>
            <a:chOff x="1095569" y="1105156"/>
            <a:chExt cx="3235788" cy="3327891"/>
          </a:xfrm>
        </p:grpSpPr>
        <p:sp>
          <p:nvSpPr>
            <p:cNvPr id="5224" name="矩形: 圆角 5223"/>
            <p:cNvSpPr/>
            <p:nvPr/>
          </p:nvSpPr>
          <p:spPr>
            <a:xfrm>
              <a:off x="1095569" y="1105156"/>
              <a:ext cx="3235788" cy="3327891"/>
            </a:xfrm>
            <a:prstGeom prst="roundRect">
              <a:avLst>
                <a:gd name="adj" fmla="val 4101"/>
              </a:avLst>
            </a:prstGeom>
            <a:gradFill flip="none" rotWithShape="1">
              <a:gsLst>
                <a:gs pos="68000">
                  <a:schemeClr val="bg1"/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r="1620000" sx="102000" sy="102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5" name="矩形: 圆角 5224"/>
            <p:cNvSpPr/>
            <p:nvPr/>
          </p:nvSpPr>
          <p:spPr>
            <a:xfrm>
              <a:off x="1218620" y="1203257"/>
              <a:ext cx="2989686" cy="3192764"/>
            </a:xfrm>
            <a:prstGeom prst="roundRect">
              <a:avLst>
                <a:gd name="adj" fmla="val 3838"/>
              </a:avLst>
            </a:prstGeom>
            <a:noFill/>
            <a:ln w="9525">
              <a:gradFill>
                <a:gsLst>
                  <a:gs pos="0">
                    <a:schemeClr val="accent1">
                      <a:lumMod val="75000"/>
                    </a:schemeClr>
                  </a:gs>
                  <a:gs pos="87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39700" sx="102000" sy="102000" algn="ctr" rotWithShape="0">
                <a:schemeClr val="tx1">
                  <a:lumMod val="75000"/>
                  <a:lumOff val="25000"/>
                  <a:alpha val="2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: 形状 19"/>
          <p:cNvSpPr/>
          <p:nvPr/>
        </p:nvSpPr>
        <p:spPr>
          <a:xfrm>
            <a:off x="4840057" y="1439396"/>
            <a:ext cx="2805389" cy="608017"/>
          </a:xfrm>
          <a:custGeom>
            <a:avLst/>
            <a:gdLst>
              <a:gd name="connsiteX0" fmla="*/ 118315 w 2805389"/>
              <a:gd name="connsiteY0" fmla="*/ 0 h 608017"/>
              <a:gd name="connsiteX1" fmla="*/ 2687074 w 2805389"/>
              <a:gd name="connsiteY1" fmla="*/ 0 h 608017"/>
              <a:gd name="connsiteX2" fmla="*/ 2805389 w 2805389"/>
              <a:gd name="connsiteY2" fmla="*/ 118315 h 608017"/>
              <a:gd name="connsiteX3" fmla="*/ 2805389 w 2805389"/>
              <a:gd name="connsiteY3" fmla="*/ 359743 h 608017"/>
              <a:gd name="connsiteX4" fmla="*/ 2687074 w 2805389"/>
              <a:gd name="connsiteY4" fmla="*/ 478058 h 608017"/>
              <a:gd name="connsiteX5" fmla="*/ 1527798 w 2805389"/>
              <a:gd name="connsiteY5" fmla="*/ 478058 h 608017"/>
              <a:gd name="connsiteX6" fmla="*/ 1402694 w 2805389"/>
              <a:gd name="connsiteY6" fmla="*/ 608017 h 608017"/>
              <a:gd name="connsiteX7" fmla="*/ 1277590 w 2805389"/>
              <a:gd name="connsiteY7" fmla="*/ 478058 h 608017"/>
              <a:gd name="connsiteX8" fmla="*/ 118315 w 2805389"/>
              <a:gd name="connsiteY8" fmla="*/ 478058 h 608017"/>
              <a:gd name="connsiteX9" fmla="*/ 0 w 2805389"/>
              <a:gd name="connsiteY9" fmla="*/ 359743 h 608017"/>
              <a:gd name="connsiteX10" fmla="*/ 0 w 2805389"/>
              <a:gd name="connsiteY10" fmla="*/ 118315 h 608017"/>
              <a:gd name="connsiteX11" fmla="*/ 118315 w 2805389"/>
              <a:gd name="connsiteY11" fmla="*/ 0 h 60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5389" h="608017">
                <a:moveTo>
                  <a:pt x="118315" y="0"/>
                </a:moveTo>
                <a:lnTo>
                  <a:pt x="2687074" y="0"/>
                </a:lnTo>
                <a:cubicBezTo>
                  <a:pt x="2752418" y="0"/>
                  <a:pt x="2805389" y="52971"/>
                  <a:pt x="2805389" y="118315"/>
                </a:cubicBezTo>
                <a:lnTo>
                  <a:pt x="2805389" y="359743"/>
                </a:lnTo>
                <a:cubicBezTo>
                  <a:pt x="2805389" y="425087"/>
                  <a:pt x="2752418" y="478058"/>
                  <a:pt x="2687074" y="478058"/>
                </a:cubicBezTo>
                <a:lnTo>
                  <a:pt x="1527798" y="478058"/>
                </a:lnTo>
                <a:lnTo>
                  <a:pt x="1402694" y="608017"/>
                </a:lnTo>
                <a:lnTo>
                  <a:pt x="1277590" y="478058"/>
                </a:lnTo>
                <a:lnTo>
                  <a:pt x="118315" y="478058"/>
                </a:lnTo>
                <a:cubicBezTo>
                  <a:pt x="52971" y="478058"/>
                  <a:pt x="0" y="425087"/>
                  <a:pt x="0" y="359743"/>
                </a:cubicBezTo>
                <a:lnTo>
                  <a:pt x="0" y="118315"/>
                </a:lnTo>
                <a:cubicBezTo>
                  <a:pt x="0" y="52971"/>
                  <a:pt x="52971" y="0"/>
                  <a:pt x="118315" y="0"/>
                </a:cubicBezTo>
                <a:close/>
              </a:path>
            </a:pathLst>
          </a:custGeom>
          <a:blipFill>
            <a:blip r:embed="rId5"/>
            <a:srcRect/>
            <a:stretch>
              <a:fillRect t="-373958" r="-89512" b="-837652"/>
            </a:stretch>
          </a:blipFill>
          <a:ln>
            <a:noFill/>
          </a:ln>
          <a:effectLst>
            <a:outerShdw blurRad="139700" dist="381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1800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67000"/>
                    </a:schemeClr>
                  </a:outerShdw>
                </a:effectLst>
                <a:latin typeface="+mj-ea"/>
                <a:ea typeface="+mj-ea"/>
                <a:sym typeface="思源宋体 CN Heavy" panose="02020900000000000000" pitchFamily="18" charset="-122"/>
              </a:rPr>
              <a:t>创立专属小红书账号</a:t>
            </a:r>
          </a:p>
        </p:txBody>
      </p:sp>
      <p:grpSp>
        <p:nvGrpSpPr>
          <p:cNvPr id="5222" name="组合 5221"/>
          <p:cNvGrpSpPr/>
          <p:nvPr/>
        </p:nvGrpSpPr>
        <p:grpSpPr>
          <a:xfrm>
            <a:off x="1095569" y="1242797"/>
            <a:ext cx="3235788" cy="3327891"/>
            <a:chOff x="1095569" y="1105156"/>
            <a:chExt cx="3235788" cy="3327891"/>
          </a:xfrm>
        </p:grpSpPr>
        <p:sp>
          <p:nvSpPr>
            <p:cNvPr id="23" name="矩形: 圆角 22"/>
            <p:cNvSpPr/>
            <p:nvPr/>
          </p:nvSpPr>
          <p:spPr>
            <a:xfrm>
              <a:off x="1095569" y="1105156"/>
              <a:ext cx="3235788" cy="3327891"/>
            </a:xfrm>
            <a:prstGeom prst="roundRect">
              <a:avLst>
                <a:gd name="adj" fmla="val 4101"/>
              </a:avLst>
            </a:prstGeom>
            <a:gradFill flip="none" rotWithShape="1">
              <a:gsLst>
                <a:gs pos="68000">
                  <a:schemeClr val="bg1"/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r="1620000" sx="102000" sy="102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1218620" y="1203257"/>
              <a:ext cx="2989686" cy="3192764"/>
            </a:xfrm>
            <a:prstGeom prst="roundRect">
              <a:avLst>
                <a:gd name="adj" fmla="val 3838"/>
              </a:avLst>
            </a:prstGeom>
            <a:noFill/>
            <a:ln w="9525">
              <a:gradFill>
                <a:gsLst>
                  <a:gs pos="0">
                    <a:schemeClr val="accent1">
                      <a:lumMod val="75000"/>
                    </a:schemeClr>
                  </a:gs>
                  <a:gs pos="87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39700" sx="102000" sy="102000" algn="ctr" rotWithShape="0">
                <a:schemeClr val="tx1">
                  <a:lumMod val="75000"/>
                  <a:lumOff val="25000"/>
                  <a:alpha val="2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11" name="任意多边形: 形状 5210"/>
          <p:cNvSpPr/>
          <p:nvPr/>
        </p:nvSpPr>
        <p:spPr>
          <a:xfrm>
            <a:off x="1391935" y="999983"/>
            <a:ext cx="2635080" cy="608017"/>
          </a:xfrm>
          <a:custGeom>
            <a:avLst/>
            <a:gdLst>
              <a:gd name="connsiteX0" fmla="*/ 118315 w 2805389"/>
              <a:gd name="connsiteY0" fmla="*/ 0 h 608017"/>
              <a:gd name="connsiteX1" fmla="*/ 2687074 w 2805389"/>
              <a:gd name="connsiteY1" fmla="*/ 0 h 608017"/>
              <a:gd name="connsiteX2" fmla="*/ 2805389 w 2805389"/>
              <a:gd name="connsiteY2" fmla="*/ 118315 h 608017"/>
              <a:gd name="connsiteX3" fmla="*/ 2805389 w 2805389"/>
              <a:gd name="connsiteY3" fmla="*/ 359743 h 608017"/>
              <a:gd name="connsiteX4" fmla="*/ 2687074 w 2805389"/>
              <a:gd name="connsiteY4" fmla="*/ 478058 h 608017"/>
              <a:gd name="connsiteX5" fmla="*/ 1527798 w 2805389"/>
              <a:gd name="connsiteY5" fmla="*/ 478058 h 608017"/>
              <a:gd name="connsiteX6" fmla="*/ 1402694 w 2805389"/>
              <a:gd name="connsiteY6" fmla="*/ 608017 h 608017"/>
              <a:gd name="connsiteX7" fmla="*/ 1277590 w 2805389"/>
              <a:gd name="connsiteY7" fmla="*/ 478058 h 608017"/>
              <a:gd name="connsiteX8" fmla="*/ 118315 w 2805389"/>
              <a:gd name="connsiteY8" fmla="*/ 478058 h 608017"/>
              <a:gd name="connsiteX9" fmla="*/ 0 w 2805389"/>
              <a:gd name="connsiteY9" fmla="*/ 359743 h 608017"/>
              <a:gd name="connsiteX10" fmla="*/ 0 w 2805389"/>
              <a:gd name="connsiteY10" fmla="*/ 118315 h 608017"/>
              <a:gd name="connsiteX11" fmla="*/ 118315 w 2805389"/>
              <a:gd name="connsiteY11" fmla="*/ 0 h 60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5389" h="608017">
                <a:moveTo>
                  <a:pt x="118315" y="0"/>
                </a:moveTo>
                <a:lnTo>
                  <a:pt x="2687074" y="0"/>
                </a:lnTo>
                <a:cubicBezTo>
                  <a:pt x="2752418" y="0"/>
                  <a:pt x="2805389" y="52971"/>
                  <a:pt x="2805389" y="118315"/>
                </a:cubicBezTo>
                <a:lnTo>
                  <a:pt x="2805389" y="359743"/>
                </a:lnTo>
                <a:cubicBezTo>
                  <a:pt x="2805389" y="425087"/>
                  <a:pt x="2752418" y="478058"/>
                  <a:pt x="2687074" y="478058"/>
                </a:cubicBezTo>
                <a:lnTo>
                  <a:pt x="1527798" y="478058"/>
                </a:lnTo>
                <a:lnTo>
                  <a:pt x="1402694" y="608017"/>
                </a:lnTo>
                <a:lnTo>
                  <a:pt x="1277590" y="478058"/>
                </a:lnTo>
                <a:lnTo>
                  <a:pt x="118315" y="478058"/>
                </a:lnTo>
                <a:cubicBezTo>
                  <a:pt x="52971" y="478058"/>
                  <a:pt x="0" y="425087"/>
                  <a:pt x="0" y="359743"/>
                </a:cubicBezTo>
                <a:lnTo>
                  <a:pt x="0" y="118315"/>
                </a:lnTo>
                <a:cubicBezTo>
                  <a:pt x="0" y="52971"/>
                  <a:pt x="52971" y="0"/>
                  <a:pt x="118315" y="0"/>
                </a:cubicBezTo>
                <a:close/>
              </a:path>
            </a:pathLst>
          </a:custGeom>
          <a:blipFill>
            <a:blip r:embed="rId5"/>
            <a:srcRect/>
            <a:stretch>
              <a:fillRect t="-373958" r="-89512" b="-837652"/>
            </a:stretch>
          </a:blipFill>
          <a:ln>
            <a:noFill/>
          </a:ln>
          <a:effectLst>
            <a:outerShdw blurRad="139700" dist="381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1800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67000"/>
                    </a:schemeClr>
                  </a:outerShdw>
                </a:effectLst>
                <a:latin typeface="+mj-ea"/>
                <a:ea typeface="+mj-ea"/>
                <a:sym typeface="思源宋体 CN Heavy" panose="02020900000000000000" pitchFamily="18" charset="-122"/>
              </a:rPr>
              <a:t>相关软件技能培训</a:t>
            </a:r>
          </a:p>
        </p:txBody>
      </p:sp>
      <p:pic>
        <p:nvPicPr>
          <p:cNvPr id="5237" name="图片 5236" descr="男人和女人在草地上&#10;&#10;中度可信度描述已自动生成"/>
          <p:cNvPicPr/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9" b="6719"/>
          <a:stretch>
            <a:fillRect/>
          </a:stretch>
        </p:blipFill>
        <p:spPr>
          <a:xfrm>
            <a:off x="283562" y="3354021"/>
            <a:ext cx="3174388" cy="2062301"/>
          </a:xfrm>
          <a:prstGeom prst="rect">
            <a:avLst/>
          </a:prstGeom>
          <a:blipFill>
            <a:blip r:embed="rId8"/>
            <a:srcRect/>
            <a:stretch>
              <a:fillRect l="-3151" r="-3151"/>
            </a:stretch>
          </a:blipFill>
          <a:ln w="22225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5238" name="图片 5237" descr="图片包含 户外, 人, 男人, 站&#10;&#10;描述已自动生成"/>
          <p:cNvPicPr/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4" b="1354"/>
          <a:stretch>
            <a:fillRect/>
          </a:stretch>
        </p:blipFill>
        <p:spPr>
          <a:xfrm>
            <a:off x="2826860" y="3952598"/>
            <a:ext cx="3174388" cy="2062301"/>
          </a:xfrm>
          <a:prstGeom prst="rect">
            <a:avLst/>
          </a:prstGeom>
          <a:blipFill>
            <a:blip r:embed="rId8"/>
            <a:srcRect/>
            <a:stretch>
              <a:fillRect l="-3151" r="-3151"/>
            </a:stretch>
          </a:blipFill>
          <a:ln w="22225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矩形 2"/>
          <p:cNvSpPr/>
          <p:nvPr/>
        </p:nvSpPr>
        <p:spPr>
          <a:xfrm flipH="1">
            <a:off x="5507630" y="4323495"/>
            <a:ext cx="3174388" cy="2062301"/>
          </a:xfrm>
          <a:prstGeom prst="rect">
            <a:avLst/>
          </a:prstGeom>
          <a:blipFill>
            <a:blip r:embed="rId8"/>
            <a:srcRect/>
            <a:stretch>
              <a:fillRect t="-7680" b="-7680"/>
            </a:stretch>
          </a:blipFill>
          <a:ln w="22225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形用户界面, 应用程序, 网站&#10;&#10;描述已自动生成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07" y="1077753"/>
            <a:ext cx="3086100" cy="6858000"/>
          </a:xfrm>
          <a:prstGeom prst="roundRect">
            <a:avLst>
              <a:gd name="adj" fmla="val 7408"/>
            </a:avLst>
          </a:prstGeom>
          <a:ln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0"/>
            </a:gradFill>
          </a:ln>
          <a:scene3d>
            <a:camera prst="perspectiveLeft">
              <a:rot lat="0" lon="1200000" rev="0"/>
            </a:camera>
            <a:lightRig rig="balanced" dir="t"/>
          </a:scene3d>
          <a:sp3d extrusionH="311150"/>
        </p:spPr>
      </p:pic>
      <p:sp>
        <p:nvSpPr>
          <p:cNvPr id="5221" name="文本框 5220"/>
          <p:cNvSpPr txBox="1"/>
          <p:nvPr/>
        </p:nvSpPr>
        <p:spPr>
          <a:xfrm>
            <a:off x="1415031" y="1720088"/>
            <a:ext cx="2596865" cy="130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组织办公软件培训</a:t>
            </a:r>
            <a:endParaRPr lang="en-US" altLang="zh-CN"/>
          </a:p>
          <a:p>
            <a:r>
              <a:rPr lang="zh-CN" altLang="en-US"/>
              <a:t>一对一答疑讲解</a:t>
            </a:r>
            <a:r>
              <a:rPr lang="en-US" altLang="zh-CN"/>
              <a:t>PPT</a:t>
            </a:r>
            <a:r>
              <a:rPr lang="zh-CN" altLang="en-US"/>
              <a:t>制作过程中的重点与技巧</a:t>
            </a:r>
            <a:endParaRPr lang="en-US" altLang="zh-CN"/>
          </a:p>
          <a:p>
            <a:r>
              <a:rPr lang="zh-CN" altLang="en-US">
                <a:solidFill>
                  <a:schemeClr val="accent1"/>
                </a:solidFill>
              </a:rPr>
              <a:t>累积整理学院文件</a:t>
            </a:r>
            <a:r>
              <a:rPr lang="en-US" altLang="zh-CN">
                <a:solidFill>
                  <a:schemeClr val="accent1"/>
                </a:solidFill>
              </a:rPr>
              <a:t>20+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220" name="文本框 5219"/>
          <p:cNvSpPr txBox="1"/>
          <p:nvPr/>
        </p:nvSpPr>
        <p:spPr>
          <a:xfrm>
            <a:off x="4944319" y="2224467"/>
            <a:ext cx="2596865" cy="16390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撰写相关文章</a:t>
            </a:r>
            <a:r>
              <a:rPr lang="en-US" altLang="zh-CN"/>
              <a:t>130</a:t>
            </a:r>
            <a:r>
              <a:rPr lang="zh-CN" altLang="en-US"/>
              <a:t>篇</a:t>
            </a:r>
            <a:endParaRPr lang="en-US" altLang="zh-CN"/>
          </a:p>
          <a:p>
            <a:r>
              <a:rPr lang="zh-CN" altLang="en-US"/>
              <a:t>账号粉丝数</a:t>
            </a:r>
            <a:r>
              <a:rPr lang="en-US" altLang="zh-CN"/>
              <a:t>4000</a:t>
            </a:r>
            <a:r>
              <a:rPr lang="en-US" altLang="zh-CN" baseline="30000"/>
              <a:t>+</a:t>
            </a:r>
          </a:p>
          <a:p>
            <a:r>
              <a:rPr lang="zh-CN" altLang="en-US"/>
              <a:t>分析同类博主运营策略</a:t>
            </a:r>
            <a:endParaRPr lang="en-US" altLang="zh-CN"/>
          </a:p>
          <a:p>
            <a:r>
              <a:rPr lang="zh-CN" altLang="en-US"/>
              <a:t>负责照片制作笔记制作</a:t>
            </a:r>
            <a:endParaRPr lang="en-US" altLang="zh-CN"/>
          </a:p>
          <a:p>
            <a:r>
              <a:rPr lang="zh-CN" altLang="en-US">
                <a:solidFill>
                  <a:schemeClr val="accent1"/>
                </a:solidFill>
              </a:rPr>
              <a:t>共计盈利</a:t>
            </a:r>
            <a:r>
              <a:rPr lang="en-US" altLang="zh-CN">
                <a:solidFill>
                  <a:schemeClr val="accent1"/>
                </a:solidFill>
              </a:rPr>
              <a:t>57</a:t>
            </a:r>
            <a:r>
              <a:rPr lang="zh-CN" altLang="en-US">
                <a:solidFill>
                  <a:schemeClr val="accent1"/>
                </a:solidFill>
              </a:rPr>
              <a:t>余万</a:t>
            </a:r>
          </a:p>
        </p:txBody>
      </p:sp>
      <p:grpSp>
        <p:nvGrpSpPr>
          <p:cNvPr id="5236" name="组合 5235"/>
          <p:cNvGrpSpPr/>
          <p:nvPr/>
        </p:nvGrpSpPr>
        <p:grpSpPr>
          <a:xfrm>
            <a:off x="-107260" y="6041719"/>
            <a:ext cx="5583605" cy="861467"/>
            <a:chOff x="-107260" y="5974729"/>
            <a:chExt cx="5583605" cy="861467"/>
          </a:xfrm>
        </p:grpSpPr>
        <p:sp>
          <p:nvSpPr>
            <p:cNvPr id="5230" name="文本框 5229"/>
            <p:cNvSpPr txBox="1"/>
            <p:nvPr>
              <p:custDataLst>
                <p:tags r:id="rId1"/>
              </p:custDataLst>
            </p:nvPr>
          </p:nvSpPr>
          <p:spPr>
            <a:xfrm>
              <a:off x="65864" y="5974729"/>
              <a:ext cx="5237356" cy="799912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800" spc="-150">
                  <a:ln w="50673">
                    <a:gradFill flip="none" rotWithShape="1">
                      <a:gsLst>
                        <a:gs pos="0">
                          <a:schemeClr val="accent3"/>
                        </a:gs>
                        <a:gs pos="56000">
                          <a:schemeClr val="accent1"/>
                        </a:gs>
                      </a:gsLst>
                      <a:lin ang="2700000" scaled="1"/>
                      <a:tileRect/>
                    </a:gradFill>
                  </a:ln>
                  <a:blipFill>
                    <a:blip r:embed="rId12"/>
                    <a:stretch>
                      <a:fillRect t="-118939" b="-738379"/>
                    </a:stretch>
                  </a:blipFill>
                  <a:effectLst>
                    <a:outerShdw blurRad="190500" dist="33782" dir="5400000" algn="t" rotWithShape="0">
                      <a:schemeClr val="accent1">
                        <a:alpha val="28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/>
                <a:t>步履不停，收获成长</a:t>
              </a:r>
            </a:p>
          </p:txBody>
        </p:sp>
        <p:sp>
          <p:nvSpPr>
            <p:cNvPr id="5232" name="文本框 5231"/>
            <p:cNvSpPr txBox="1"/>
            <p:nvPr>
              <p:custDataLst>
                <p:tags r:id="rId2"/>
              </p:custDataLst>
            </p:nvPr>
          </p:nvSpPr>
          <p:spPr>
            <a:xfrm>
              <a:off x="126778" y="5974729"/>
              <a:ext cx="5115528" cy="799912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800" spc="-150">
                  <a:gradFill>
                    <a:gsLst>
                      <a:gs pos="0">
                        <a:schemeClr val="bg1"/>
                      </a:gs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/>
                <a:t>步履不停，收获成长</a:t>
              </a:r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1220D74-C551-453F-E80F-4F365E86DB10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B392113-5A28-F821-D802-4AF0E7B2DBE1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 descr="查看图片">
            <a:extLst>
              <a:ext uri="{FF2B5EF4-FFF2-40B4-BE49-F238E27FC236}">
                <a16:creationId xmlns:a16="http://schemas.microsoft.com/office/drawing/2014/main" id="{D8EE64A4-FF28-6E46-64C0-C62C115F8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B41A94-A401-AAFC-0802-2DEFB1CAD7F5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87C525-6FF7-477E-DA1D-1F9B683153B5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2EDD32-2175-01E2-D2CA-DB0116F1EBEF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C1D29A-8B2F-6828-A87D-203524A374B7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34C28CB-B595-99B3-3EAF-9E1EDBFFB367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6154C0B-82AE-8837-866D-A9B9F7783210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0AA741B-1399-2FCB-3FDA-670FD1C4D720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C5B401EC-448E-FEC3-69A5-CDDAF1B50EE8}"/>
              </a:ext>
            </a:extLst>
          </p:cNvPr>
          <p:cNvSpPr/>
          <p:nvPr/>
        </p:nvSpPr>
        <p:spPr>
          <a:xfrm flipV="1">
            <a:off x="4742278" y="695360"/>
            <a:ext cx="519180" cy="113293"/>
          </a:xfrm>
          <a:prstGeom prst="triangle">
            <a:avLst/>
          </a:prstGeom>
          <a:solidFill>
            <a:srgbClr val="0032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CA1387C-55A9-D89C-E345-A4D637AD3552}"/>
              </a:ext>
            </a:extLst>
          </p:cNvPr>
          <p:cNvGrpSpPr/>
          <p:nvPr/>
        </p:nvGrpSpPr>
        <p:grpSpPr>
          <a:xfrm>
            <a:off x="7475141" y="128830"/>
            <a:ext cx="1759014" cy="625475"/>
            <a:chOff x="7475141" y="-1281406"/>
            <a:chExt cx="1759014" cy="62547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6172001-BFD2-20DA-DF7B-AD406B6B56FA}"/>
                </a:ext>
              </a:extLst>
            </p:cNvPr>
            <p:cNvSpPr txBox="1"/>
            <p:nvPr/>
          </p:nvSpPr>
          <p:spPr>
            <a:xfrm>
              <a:off x="7475141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实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611FA9D-D8FA-DF2E-03FA-104E29362001}"/>
                </a:ext>
              </a:extLst>
            </p:cNvPr>
            <p:cNvSpPr txBox="1"/>
            <p:nvPr/>
          </p:nvSpPr>
          <p:spPr>
            <a:xfrm>
              <a:off x="7876779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干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7E17303-4913-D533-66C4-6020A74CB3F2}"/>
                </a:ext>
              </a:extLst>
            </p:cNvPr>
            <p:cNvSpPr txBox="1"/>
            <p:nvPr/>
          </p:nvSpPr>
          <p:spPr>
            <a:xfrm>
              <a:off x="8227616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笃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C2C457-AA33-E856-2F3E-BB1649746392}"/>
                </a:ext>
              </a:extLst>
            </p:cNvPr>
            <p:cNvSpPr txBox="1"/>
            <p:nvPr/>
          </p:nvSpPr>
          <p:spPr>
            <a:xfrm>
              <a:off x="8711804" y="-1281406"/>
              <a:ext cx="522351" cy="625475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4105" spc="-300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>
                          <a:lumMod val="100000"/>
                        </a:schemeClr>
                      </a:gs>
                    </a:gsLst>
                    <a:lin ang="10800000" scaled="1"/>
                    <a:tileRect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行</a:t>
              </a:r>
            </a:p>
          </p:txBody>
        </p:sp>
      </p:grpSp>
      <p:grpSp>
        <p:nvGrpSpPr>
          <p:cNvPr id="5189" name="组合 5188">
            <a:extLst>
              <a:ext uri="{FF2B5EF4-FFF2-40B4-BE49-F238E27FC236}">
                <a16:creationId xmlns:a16="http://schemas.microsoft.com/office/drawing/2014/main" id="{BE558A4F-E6C0-132D-EEFB-C555F958F7C5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5190" name="图片 5189" descr="卡通人物&#10;&#10;中度可信度描述已自动生成">
              <a:extLst>
                <a:ext uri="{FF2B5EF4-FFF2-40B4-BE49-F238E27FC236}">
                  <a16:creationId xmlns:a16="http://schemas.microsoft.com/office/drawing/2014/main" id="{C61B96F0-700D-C21D-9AF8-BC2B6245983F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5191" name="文本框 5190">
              <a:extLst>
                <a:ext uri="{FF2B5EF4-FFF2-40B4-BE49-F238E27FC236}">
                  <a16:creationId xmlns:a16="http://schemas.microsoft.com/office/drawing/2014/main" id="{0B22B1E5-B8AA-BF1A-A606-F42157ABE18A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9" name="图片 9228">
            <a:extLst>
              <a:ext uri="{FF2B5EF4-FFF2-40B4-BE49-F238E27FC236}">
                <a16:creationId xmlns:a16="http://schemas.microsoft.com/office/drawing/2014/main" id="{9C4874F9-37CF-72F8-5063-E22C17B46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"/>
            <a:ext cx="12192001" cy="6858002"/>
          </a:xfrm>
          <a:prstGeom prst="rect">
            <a:avLst/>
          </a:prstGeom>
        </p:spPr>
      </p:pic>
      <p:sp>
        <p:nvSpPr>
          <p:cNvPr id="9230" name="Picture 2056-mask">
            <a:extLst>
              <a:ext uri="{FF2B5EF4-FFF2-40B4-BE49-F238E27FC236}">
                <a16:creationId xmlns:a16="http://schemas.microsoft.com/office/drawing/2014/main" id="{2AB0AE0F-4942-D297-7B4D-475547AAFD6A}"/>
              </a:ext>
            </a:extLst>
          </p:cNvPr>
          <p:cNvSpPr/>
          <p:nvPr/>
        </p:nvSpPr>
        <p:spPr>
          <a:xfrm>
            <a:off x="0" y="1"/>
            <a:ext cx="12192001" cy="6858002"/>
          </a:xfrm>
          <a:prstGeom prst="rect">
            <a:avLst/>
          </a:prstGeom>
          <a:gradFill flip="none" rotWithShape="1">
            <a:gsLst>
              <a:gs pos="0">
                <a:srgbClr val="002A80"/>
              </a:gs>
              <a:gs pos="69000">
                <a:srgbClr val="002A8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 hidden="1">
            <a:extLst>
              <a:ext uri="{FF2B5EF4-FFF2-40B4-BE49-F238E27FC236}">
                <a16:creationId xmlns:a16="http://schemas.microsoft.com/office/drawing/2014/main" id="{C650CD8A-9474-FFB7-2786-B7166408B093}"/>
              </a:ext>
            </a:extLst>
          </p:cNvPr>
          <p:cNvSpPr txBox="1"/>
          <p:nvPr/>
        </p:nvSpPr>
        <p:spPr>
          <a:xfrm>
            <a:off x="1425074" y="1306082"/>
            <a:ext cx="90332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i="1">
                <a:gradFill flip="none" rotWithShape="1">
                  <a:gsLst>
                    <a:gs pos="27000">
                      <a:schemeClr val="accent2">
                        <a:lumMod val="20000"/>
                        <a:lumOff val="80000"/>
                      </a:schemeClr>
                    </a:gs>
                    <a:gs pos="97436">
                      <a:schemeClr val="accent2">
                        <a:lumMod val="20000"/>
                        <a:lumOff val="80000"/>
                      </a:schemeClr>
                    </a:gs>
                    <a:gs pos="59000">
                      <a:schemeClr val="accent2">
                        <a:lumMod val="10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203200" dist="76200" dir="2700008" rotWithShape="0">
                    <a:schemeClr val="accent1">
                      <a:lumMod val="75000"/>
                      <a:alpha val="86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时代殷殷嘱托</a:t>
            </a:r>
          </a:p>
        </p:txBody>
      </p:sp>
      <p:sp>
        <p:nvSpPr>
          <p:cNvPr id="13" name="文本框 12" hidden="1">
            <a:extLst>
              <a:ext uri="{FF2B5EF4-FFF2-40B4-BE49-F238E27FC236}">
                <a16:creationId xmlns:a16="http://schemas.microsoft.com/office/drawing/2014/main" id="{E5E036EB-82C7-5BB8-71FC-8882D6DEC66B}"/>
              </a:ext>
            </a:extLst>
          </p:cNvPr>
          <p:cNvSpPr txBox="1"/>
          <p:nvPr/>
        </p:nvSpPr>
        <p:spPr>
          <a:xfrm>
            <a:off x="1733684" y="2952002"/>
            <a:ext cx="90332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i="1">
                <a:gradFill flip="none" rotWithShape="1">
                  <a:gsLst>
                    <a:gs pos="27000">
                      <a:schemeClr val="accent2">
                        <a:lumMod val="20000"/>
                        <a:lumOff val="80000"/>
                      </a:schemeClr>
                    </a:gs>
                    <a:gs pos="97436">
                      <a:schemeClr val="accent2">
                        <a:lumMod val="20000"/>
                        <a:lumOff val="80000"/>
                      </a:schemeClr>
                    </a:gs>
                    <a:gs pos="59000">
                      <a:schemeClr val="accent2">
                        <a:lumMod val="10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203200" dist="76200" dir="2700008" rotWithShape="0">
                    <a:schemeClr val="accent1">
                      <a:lumMod val="75000"/>
                      <a:alpha val="86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青年砥砺前行</a:t>
            </a:r>
          </a:p>
        </p:txBody>
      </p:sp>
      <p:sp>
        <p:nvSpPr>
          <p:cNvPr id="35" name="图形 11264"/>
          <p:cNvSpPr/>
          <p:nvPr/>
        </p:nvSpPr>
        <p:spPr>
          <a:xfrm rot="21162205" flipH="1">
            <a:off x="10217549" y="1450552"/>
            <a:ext cx="522987" cy="646462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gradFill>
            <a:gsLst>
              <a:gs pos="51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63500" dist="50800" sx="102000" sy="102000" algn="ctr" rotWithShape="0">
              <a:schemeClr val="accent1">
                <a:lumMod val="50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50000">
                    <a:schemeClr val="bg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6" name="图形 11264"/>
          <p:cNvSpPr/>
          <p:nvPr/>
        </p:nvSpPr>
        <p:spPr>
          <a:xfrm rot="20629898">
            <a:off x="1205913" y="3168428"/>
            <a:ext cx="522987" cy="646462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gradFill>
            <a:gsLst>
              <a:gs pos="51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63500" dist="50800" sx="102000" sy="102000" algn="ctr" rotWithShape="0">
              <a:schemeClr val="accent1">
                <a:lumMod val="50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50000">
                    <a:schemeClr val="bg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5" name="文本框 14" hidden="1">
            <a:extLst>
              <a:ext uri="{FF2B5EF4-FFF2-40B4-BE49-F238E27FC236}">
                <a16:creationId xmlns:a16="http://schemas.microsoft.com/office/drawing/2014/main" id="{4B8DBDDC-CC09-F2F7-8CFD-A4728444024E}"/>
              </a:ext>
            </a:extLst>
          </p:cNvPr>
          <p:cNvSpPr txBox="1"/>
          <p:nvPr/>
        </p:nvSpPr>
        <p:spPr>
          <a:xfrm>
            <a:off x="1318273" y="1163548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i="1">
                <a:gradFill flip="none" rotWithShape="1">
                  <a:gsLst>
                    <a:gs pos="50000">
                      <a:schemeClr val="bg1"/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03200" dist="76200" dir="2700013" rotWithShape="0">
                    <a:schemeClr val="accent1">
                      <a:lumMod val="75000"/>
                      <a:alpha val="86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时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4EEAB6D-882F-CB97-6436-C7B410E116AD}"/>
              </a:ext>
            </a:extLst>
          </p:cNvPr>
          <p:cNvGrpSpPr/>
          <p:nvPr/>
        </p:nvGrpSpPr>
        <p:grpSpPr>
          <a:xfrm>
            <a:off x="1458700" y="1238737"/>
            <a:ext cx="9274600" cy="2982281"/>
            <a:chOff x="1544818" y="1418619"/>
            <a:chExt cx="9274600" cy="298228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5798D3C-8702-B4CA-811B-94CCC327DBE8}"/>
                </a:ext>
              </a:extLst>
            </p:cNvPr>
            <p:cNvSpPr txBox="1"/>
            <p:nvPr/>
          </p:nvSpPr>
          <p:spPr>
            <a:xfrm>
              <a:off x="1544818" y="1418619"/>
              <a:ext cx="880241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i="1">
                  <a:gradFill flip="none" rotWithShape="1">
                    <a:gsLst>
                      <a:gs pos="27000">
                        <a:schemeClr val="accent2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  <a:effectLst>
                    <a:outerShdw blurRad="76200" dist="25400" dir="2700008" rotWithShape="0">
                      <a:schemeClr val="accent1">
                        <a:lumMod val="75000"/>
                        <a:alpha val="86000"/>
                      </a:scheme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少年自当扶摇上</a:t>
              </a:r>
            </a:p>
          </p:txBody>
        </p:sp>
        <p:sp>
          <p:nvSpPr>
            <p:cNvPr id="9217" name="文本框 9216">
              <a:extLst>
                <a:ext uri="{FF2B5EF4-FFF2-40B4-BE49-F238E27FC236}">
                  <a16:creationId xmlns:a16="http://schemas.microsoft.com/office/drawing/2014/main" id="{BD423157-065D-F3D6-4033-00D604E43704}"/>
                </a:ext>
              </a:extLst>
            </p:cNvPr>
            <p:cNvSpPr txBox="1"/>
            <p:nvPr/>
          </p:nvSpPr>
          <p:spPr>
            <a:xfrm>
              <a:off x="2017008" y="2831240"/>
              <a:ext cx="880241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i="1">
                  <a:gradFill flip="none" rotWithShape="1">
                    <a:gsLst>
                      <a:gs pos="27000">
                        <a:schemeClr val="accent2">
                          <a:lumMod val="20000"/>
                          <a:lumOff val="80000"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  <a:effectLst>
                    <a:outerShdw blurRad="76200" dist="25400" dir="2700008" rotWithShape="0">
                      <a:schemeClr val="accent1">
                        <a:lumMod val="75000"/>
                        <a:alpha val="86000"/>
                      </a:scheme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揽星衔月逐日光</a:t>
              </a:r>
            </a:p>
          </p:txBody>
        </p:sp>
      </p:grpSp>
      <p:sp>
        <p:nvSpPr>
          <p:cNvPr id="9224" name="矩形 9223">
            <a:extLst>
              <a:ext uri="{FF2B5EF4-FFF2-40B4-BE49-F238E27FC236}">
                <a16:creationId xmlns:a16="http://schemas.microsoft.com/office/drawing/2014/main" id="{83AEE8C1-5FD1-2BEB-77E2-A4B70525D0D2}"/>
              </a:ext>
            </a:extLst>
          </p:cNvPr>
          <p:cNvSpPr/>
          <p:nvPr/>
        </p:nvSpPr>
        <p:spPr>
          <a:xfrm>
            <a:off x="2575812" y="4415264"/>
            <a:ext cx="7040378" cy="567141"/>
          </a:xfrm>
          <a:prstGeom prst="rect">
            <a:avLst/>
          </a:prstGeom>
          <a:gradFill flip="none" rotWithShape="1">
            <a:gsLst>
              <a:gs pos="51823">
                <a:schemeClr val="accent1">
                  <a:lumMod val="93000"/>
                </a:schemeClr>
              </a:gs>
              <a:gs pos="70000">
                <a:schemeClr val="accent1"/>
              </a:gs>
              <a:gs pos="30000">
                <a:schemeClr val="accent1"/>
              </a:gs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</a:gsLst>
            <a:lin ang="0" scaled="1"/>
            <a:tileRect/>
          </a:gradFill>
          <a:ln w="6350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75000">
                  <a:schemeClr val="accent2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>
              <a:srgbClr val="000000"/>
            </a:glow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-202X</a:t>
            </a:r>
            <a:r>
              <a:rPr lang="zh-CN" altLang="en-US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年度</a:t>
            </a:r>
            <a:r>
              <a:rPr lang="en-US" altLang="zh-CN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XX</a:t>
            </a:r>
            <a:r>
              <a:rPr lang="zh-CN" altLang="en-US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奖学金申请答辩</a:t>
            </a:r>
            <a:r>
              <a:rPr lang="en-US" altLang="zh-CN" sz="2800" spc="3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-</a:t>
            </a:r>
            <a:endParaRPr lang="zh-CN" altLang="en-US" sz="2800" spc="300">
              <a:solidFill>
                <a:schemeClr val="bg1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9232" name="组合 9231">
            <a:extLst>
              <a:ext uri="{FF2B5EF4-FFF2-40B4-BE49-F238E27FC236}">
                <a16:creationId xmlns:a16="http://schemas.microsoft.com/office/drawing/2014/main" id="{4A1147F2-E398-6856-1302-1B6A352ECBD2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9233" name="图片 9232" descr="卡通人物&#10;&#10;中度可信度描述已自动生成">
              <a:extLst>
                <a:ext uri="{FF2B5EF4-FFF2-40B4-BE49-F238E27FC236}">
                  <a16:creationId xmlns:a16="http://schemas.microsoft.com/office/drawing/2014/main" id="{39488489-2CD3-C9E6-F494-B6221C244E47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9234" name="文本框 9233">
              <a:extLst>
                <a:ext uri="{FF2B5EF4-FFF2-40B4-BE49-F238E27FC236}">
                  <a16:creationId xmlns:a16="http://schemas.microsoft.com/office/drawing/2014/main" id="{FFA6894A-5A77-5DB8-B55D-A5F684A7C77B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4E186F2-334D-23C6-2A64-E7EDE8E3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899872" y="3209859"/>
            <a:ext cx="10392258" cy="2393404"/>
            <a:chOff x="1137757" y="3837354"/>
            <a:chExt cx="9395567" cy="2163860"/>
          </a:xfrm>
        </p:grpSpPr>
        <p:pic>
          <p:nvPicPr>
            <p:cNvPr id="13" name="图片 12" descr="桌子上的花瓶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5" r="18075" b="2513"/>
            <a:stretch>
              <a:fillRect/>
            </a:stretch>
          </p:blipFill>
          <p:spPr>
            <a:xfrm>
              <a:off x="5146031" y="3881708"/>
              <a:ext cx="1571786" cy="2075153"/>
            </a:xfrm>
            <a:prstGeom prst="rect">
              <a:avLst/>
            </a:prstGeom>
          </p:spPr>
        </p:pic>
        <p:pic>
          <p:nvPicPr>
            <p:cNvPr id="14" name="图片 13" descr="杯子里有饮料&#10;&#10;描述已自动生成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5" r="19225"/>
            <a:stretch>
              <a:fillRect/>
            </a:stretch>
          </p:blipFill>
          <p:spPr>
            <a:xfrm>
              <a:off x="6875328" y="3854960"/>
              <a:ext cx="1515155" cy="2128649"/>
            </a:xfrm>
            <a:prstGeom prst="rect">
              <a:avLst/>
            </a:prstGeom>
          </p:spPr>
        </p:pic>
        <p:pic>
          <p:nvPicPr>
            <p:cNvPr id="15" name="图片 14" descr="杯子里有咖啡&#10;&#10;描述已自动生成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4" r="13294" b="2513"/>
            <a:stretch>
              <a:fillRect/>
            </a:stretch>
          </p:blipFill>
          <p:spPr>
            <a:xfrm>
              <a:off x="3209730" y="3881708"/>
              <a:ext cx="1807182" cy="2075153"/>
            </a:xfrm>
            <a:prstGeom prst="rect">
              <a:avLst/>
            </a:prstGeom>
          </p:spPr>
        </p:pic>
        <p:pic>
          <p:nvPicPr>
            <p:cNvPr id="16" name="图片 15" descr="图片包含 杯子, 桌子, 咖啡, 黑暗&#10;&#10;描述已自动生成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7" t="1" r="7657" b="2186"/>
            <a:stretch>
              <a:fillRect/>
            </a:stretch>
          </p:blipFill>
          <p:spPr>
            <a:xfrm>
              <a:off x="8448628" y="3878227"/>
              <a:ext cx="2084696" cy="208211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7"/>
            <a:srcRect b="5384"/>
            <a:stretch>
              <a:fillRect/>
            </a:stretch>
          </p:blipFill>
          <p:spPr>
            <a:xfrm>
              <a:off x="1137757" y="3837354"/>
              <a:ext cx="2113195" cy="2163860"/>
            </a:xfrm>
            <a:prstGeom prst="rect">
              <a:avLst/>
            </a:prstGeom>
          </p:spPr>
        </p:pic>
      </p:grpSp>
      <p:grpSp>
        <p:nvGrpSpPr>
          <p:cNvPr id="104" name="组合 103"/>
          <p:cNvGrpSpPr/>
          <p:nvPr/>
        </p:nvGrpSpPr>
        <p:grpSpPr>
          <a:xfrm>
            <a:off x="3129237" y="2190151"/>
            <a:ext cx="1338532" cy="1251691"/>
            <a:chOff x="3691140" y="2305366"/>
            <a:chExt cx="1463055" cy="1368136"/>
          </a:xfrm>
        </p:grpSpPr>
        <p:sp>
          <p:nvSpPr>
            <p:cNvPr id="28" name="矩形: 圆角 27"/>
            <p:cNvSpPr/>
            <p:nvPr/>
          </p:nvSpPr>
          <p:spPr>
            <a:xfrm>
              <a:off x="3691140" y="2305366"/>
              <a:ext cx="1463055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3787610" y="2385541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卡通人物&#10;&#10;低可信度描述已自动生成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461" y="2469649"/>
              <a:ext cx="1263954" cy="1092950"/>
            </a:xfrm>
            <a:prstGeom prst="rect">
              <a:avLst/>
            </a:prstGeom>
          </p:spPr>
        </p:pic>
      </p:grpSp>
      <p:grpSp>
        <p:nvGrpSpPr>
          <p:cNvPr id="103" name="组合 102"/>
          <p:cNvGrpSpPr/>
          <p:nvPr/>
        </p:nvGrpSpPr>
        <p:grpSpPr>
          <a:xfrm>
            <a:off x="4660902" y="2190152"/>
            <a:ext cx="1338532" cy="1251691"/>
            <a:chOff x="5364472" y="2305367"/>
            <a:chExt cx="1463055" cy="1368136"/>
          </a:xfrm>
        </p:grpSpPr>
        <p:sp>
          <p:nvSpPr>
            <p:cNvPr id="33" name="矩形: 圆角 32"/>
            <p:cNvSpPr/>
            <p:nvPr/>
          </p:nvSpPr>
          <p:spPr>
            <a:xfrm>
              <a:off x="5364472" y="2305367"/>
              <a:ext cx="1463055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/>
            <p:cNvSpPr/>
            <p:nvPr/>
          </p:nvSpPr>
          <p:spPr>
            <a:xfrm>
              <a:off x="5460942" y="2385542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 descr="硬币上有字&#10;&#10;描述已自动生成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2" r="25572"/>
            <a:stretch>
              <a:fillRect/>
            </a:stretch>
          </p:blipFill>
          <p:spPr>
            <a:xfrm rot="1229773">
              <a:off x="5754362" y="2390510"/>
              <a:ext cx="678180" cy="1200321"/>
            </a:xfrm>
            <a:prstGeom prst="rect">
              <a:avLst/>
            </a:prstGeom>
          </p:spPr>
        </p:pic>
      </p:grpSp>
      <p:grpSp>
        <p:nvGrpSpPr>
          <p:cNvPr id="102" name="组合 101"/>
          <p:cNvGrpSpPr/>
          <p:nvPr/>
        </p:nvGrpSpPr>
        <p:grpSpPr>
          <a:xfrm>
            <a:off x="6192567" y="2190152"/>
            <a:ext cx="1338532" cy="1251691"/>
            <a:chOff x="7037802" y="2305367"/>
            <a:chExt cx="1463055" cy="1368136"/>
          </a:xfrm>
        </p:grpSpPr>
        <p:sp>
          <p:nvSpPr>
            <p:cNvPr id="38" name="矩形: 圆角 37"/>
            <p:cNvSpPr/>
            <p:nvPr/>
          </p:nvSpPr>
          <p:spPr>
            <a:xfrm>
              <a:off x="7037802" y="2305367"/>
              <a:ext cx="1463055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/>
            <p:cNvSpPr/>
            <p:nvPr/>
          </p:nvSpPr>
          <p:spPr>
            <a:xfrm>
              <a:off x="7134272" y="2385542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 descr="图片包含 橙子, 对, 桌子, 关&#10;&#10;描述已自动生成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4539" y="2444741"/>
              <a:ext cx="1278886" cy="1105862"/>
            </a:xfrm>
            <a:prstGeom prst="rect">
              <a:avLst/>
            </a:prstGeom>
          </p:spPr>
        </p:pic>
      </p:grpSp>
      <p:grpSp>
        <p:nvGrpSpPr>
          <p:cNvPr id="95" name="组合 94"/>
          <p:cNvGrpSpPr/>
          <p:nvPr/>
        </p:nvGrpSpPr>
        <p:grpSpPr>
          <a:xfrm>
            <a:off x="7724232" y="2190152"/>
            <a:ext cx="1338532" cy="1251691"/>
            <a:chOff x="8711135" y="2305367"/>
            <a:chExt cx="1463055" cy="1368136"/>
          </a:xfrm>
        </p:grpSpPr>
        <p:sp>
          <p:nvSpPr>
            <p:cNvPr id="43" name="矩形: 圆角 42"/>
            <p:cNvSpPr/>
            <p:nvPr/>
          </p:nvSpPr>
          <p:spPr>
            <a:xfrm>
              <a:off x="8711135" y="2305367"/>
              <a:ext cx="1463055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8807605" y="2385542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 descr="卡通人物&#10;&#10;低可信度描述已自动生成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3804" y="2479545"/>
              <a:ext cx="1257956" cy="1087762"/>
            </a:xfrm>
            <a:prstGeom prst="rect">
              <a:avLst/>
            </a:prstGeom>
          </p:spPr>
        </p:pic>
      </p:grpSp>
      <p:grpSp>
        <p:nvGrpSpPr>
          <p:cNvPr id="101" name="组合 100"/>
          <p:cNvGrpSpPr/>
          <p:nvPr/>
        </p:nvGrpSpPr>
        <p:grpSpPr>
          <a:xfrm>
            <a:off x="1597573" y="2172842"/>
            <a:ext cx="1338532" cy="1251691"/>
            <a:chOff x="2017809" y="2305366"/>
            <a:chExt cx="1463054" cy="1368136"/>
          </a:xfrm>
        </p:grpSpPr>
        <p:sp>
          <p:nvSpPr>
            <p:cNvPr id="23" name="矩形: 圆角 22"/>
            <p:cNvSpPr/>
            <p:nvPr/>
          </p:nvSpPr>
          <p:spPr>
            <a:xfrm>
              <a:off x="2017809" y="2305366"/>
              <a:ext cx="1463054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2114280" y="2385542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9" name="图片 88" descr="手里拿着手表&#10;&#10;描述已自动生成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2"/>
            <a:stretch>
              <a:fillRect/>
            </a:stretch>
          </p:blipFill>
          <p:spPr>
            <a:xfrm>
              <a:off x="2459420" y="2366966"/>
              <a:ext cx="681071" cy="1062034"/>
            </a:xfrm>
            <a:prstGeom prst="rect">
              <a:avLst/>
            </a:prstGeom>
          </p:spPr>
        </p:pic>
      </p:grpSp>
      <p:grpSp>
        <p:nvGrpSpPr>
          <p:cNvPr id="96" name="组合 95"/>
          <p:cNvGrpSpPr/>
          <p:nvPr/>
        </p:nvGrpSpPr>
        <p:grpSpPr>
          <a:xfrm>
            <a:off x="9255897" y="2190152"/>
            <a:ext cx="1338532" cy="1251691"/>
            <a:chOff x="10388586" y="2305367"/>
            <a:chExt cx="1463055" cy="1368136"/>
          </a:xfrm>
        </p:grpSpPr>
        <p:grpSp>
          <p:nvGrpSpPr>
            <p:cNvPr id="94" name="组合 93"/>
            <p:cNvGrpSpPr/>
            <p:nvPr/>
          </p:nvGrpSpPr>
          <p:grpSpPr>
            <a:xfrm>
              <a:off x="10388586" y="2305367"/>
              <a:ext cx="1463055" cy="1368136"/>
              <a:chOff x="10388586" y="2305367"/>
              <a:chExt cx="1463055" cy="1368136"/>
            </a:xfrm>
          </p:grpSpPr>
          <p:sp>
            <p:nvSpPr>
              <p:cNvPr id="91" name="矩形: 圆角 90"/>
              <p:cNvSpPr/>
              <p:nvPr/>
            </p:nvSpPr>
            <p:spPr>
              <a:xfrm>
                <a:off x="10388586" y="2305367"/>
                <a:ext cx="1463055" cy="1368136"/>
              </a:xfrm>
              <a:prstGeom prst="roundRect">
                <a:avLst>
                  <a:gd name="adj" fmla="val 13817"/>
                </a:avLst>
              </a:prstGeom>
              <a:gradFill flip="none" rotWithShape="1">
                <a:gsLst>
                  <a:gs pos="18000">
                    <a:schemeClr val="accent3"/>
                  </a:gs>
                  <a:gs pos="94000">
                    <a:schemeClr val="accent3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266700" dir="1620000" sx="102000" sy="102000" algn="ctr" rotWithShape="0">
                  <a:schemeClr val="tx1">
                    <a:lumMod val="75000"/>
                    <a:lumOff val="2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10485056" y="2385542"/>
                <a:ext cx="1270114" cy="1207787"/>
              </a:xfrm>
              <a:prstGeom prst="roundRect">
                <a:avLst>
                  <a:gd name="adj" fmla="val 14264"/>
                </a:avLst>
              </a:prstGeom>
              <a:noFill/>
              <a:ln w="19050">
                <a:gradFill>
                  <a:gsLst>
                    <a:gs pos="0">
                      <a:schemeClr val="bg1"/>
                    </a:gs>
                    <a:gs pos="9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90" name="图片 89" descr="手里拿着硬币&#10;&#10;中度可信度描述已自动生成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599" y="2351515"/>
              <a:ext cx="902066" cy="1044122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/>
        </p:nvGrpSpPr>
        <p:grpSpPr>
          <a:xfrm>
            <a:off x="2360143" y="901851"/>
            <a:ext cx="1338532" cy="1251691"/>
            <a:chOff x="2854476" y="897215"/>
            <a:chExt cx="1463055" cy="1368136"/>
          </a:xfrm>
        </p:grpSpPr>
        <p:sp>
          <p:nvSpPr>
            <p:cNvPr id="51" name="矩形: 圆角 50"/>
            <p:cNvSpPr/>
            <p:nvPr/>
          </p:nvSpPr>
          <p:spPr>
            <a:xfrm>
              <a:off x="2854476" y="897215"/>
              <a:ext cx="1463055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/>
            <p:cNvSpPr/>
            <p:nvPr/>
          </p:nvSpPr>
          <p:spPr>
            <a:xfrm>
              <a:off x="2950946" y="977390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 descr="卡通人物&#10;&#10;中度可信度描述已自动生成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50"/>
            <a:stretch>
              <a:fillRect/>
            </a:stretch>
          </p:blipFill>
          <p:spPr>
            <a:xfrm>
              <a:off x="2944984" y="1107137"/>
              <a:ext cx="1062620" cy="1079105"/>
            </a:xfrm>
            <a:prstGeom prst="rect">
              <a:avLst/>
            </a:prstGeom>
          </p:spPr>
        </p:pic>
      </p:grpSp>
      <p:grpSp>
        <p:nvGrpSpPr>
          <p:cNvPr id="108" name="组合 107"/>
          <p:cNvGrpSpPr/>
          <p:nvPr/>
        </p:nvGrpSpPr>
        <p:grpSpPr>
          <a:xfrm>
            <a:off x="3893439" y="901851"/>
            <a:ext cx="1338532" cy="1251691"/>
            <a:chOff x="4527807" y="897215"/>
            <a:chExt cx="1463055" cy="1368136"/>
          </a:xfrm>
        </p:grpSpPr>
        <p:sp>
          <p:nvSpPr>
            <p:cNvPr id="54" name="矩形: 圆角 53"/>
            <p:cNvSpPr/>
            <p:nvPr/>
          </p:nvSpPr>
          <p:spPr>
            <a:xfrm>
              <a:off x="4527807" y="897215"/>
              <a:ext cx="1463055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4624277" y="977390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桌子, 盒子, 橙子, 盘子&#10;&#10;描述已自动生成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390" y="1139243"/>
              <a:ext cx="1123602" cy="971585"/>
            </a:xfrm>
            <a:prstGeom prst="rect">
              <a:avLst/>
            </a:prstGeom>
          </p:spPr>
        </p:pic>
      </p:grpSp>
      <p:grpSp>
        <p:nvGrpSpPr>
          <p:cNvPr id="107" name="组合 106"/>
          <p:cNvGrpSpPr/>
          <p:nvPr/>
        </p:nvGrpSpPr>
        <p:grpSpPr>
          <a:xfrm>
            <a:off x="5426735" y="901851"/>
            <a:ext cx="1338532" cy="1251691"/>
            <a:chOff x="6201137" y="897215"/>
            <a:chExt cx="1463055" cy="1368136"/>
          </a:xfrm>
        </p:grpSpPr>
        <p:sp>
          <p:nvSpPr>
            <p:cNvPr id="57" name="矩形: 圆角 56"/>
            <p:cNvSpPr/>
            <p:nvPr/>
          </p:nvSpPr>
          <p:spPr>
            <a:xfrm>
              <a:off x="6201137" y="897215"/>
              <a:ext cx="1463055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/>
            <p:cNvSpPr/>
            <p:nvPr/>
          </p:nvSpPr>
          <p:spPr>
            <a:xfrm>
              <a:off x="6297607" y="977390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 descr="桌子上放着蓝色的星球&#10;&#10;中度可信度描述已自动生成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80" r="22469"/>
            <a:stretch>
              <a:fillRect/>
            </a:stretch>
          </p:blipFill>
          <p:spPr>
            <a:xfrm>
              <a:off x="6587773" y="1095333"/>
              <a:ext cx="769623" cy="1069052"/>
            </a:xfrm>
            <a:prstGeom prst="rect">
              <a:avLst/>
            </a:prstGeom>
          </p:spPr>
        </p:pic>
      </p:grpSp>
      <p:grpSp>
        <p:nvGrpSpPr>
          <p:cNvPr id="106" name="组合 105"/>
          <p:cNvGrpSpPr/>
          <p:nvPr/>
        </p:nvGrpSpPr>
        <p:grpSpPr>
          <a:xfrm>
            <a:off x="6960030" y="901851"/>
            <a:ext cx="1338532" cy="1251691"/>
            <a:chOff x="7874470" y="897215"/>
            <a:chExt cx="1463055" cy="1368136"/>
          </a:xfrm>
        </p:grpSpPr>
        <p:sp>
          <p:nvSpPr>
            <p:cNvPr id="60" name="矩形: 圆角 59"/>
            <p:cNvSpPr/>
            <p:nvPr/>
          </p:nvSpPr>
          <p:spPr>
            <a:xfrm>
              <a:off x="7874470" y="897215"/>
              <a:ext cx="1463055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/>
            <p:cNvSpPr/>
            <p:nvPr/>
          </p:nvSpPr>
          <p:spPr>
            <a:xfrm>
              <a:off x="7970940" y="977390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79" descr="图片包含 游戏机, 物体, 桌子&#10;&#10;描述已自动生成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8" r="8835"/>
            <a:stretch>
              <a:fillRect/>
            </a:stretch>
          </p:blipFill>
          <p:spPr>
            <a:xfrm>
              <a:off x="8140472" y="1068306"/>
              <a:ext cx="1033754" cy="1182266"/>
            </a:xfrm>
            <a:prstGeom prst="rect">
              <a:avLst/>
            </a:prstGeom>
          </p:spPr>
        </p:pic>
      </p:grpSp>
      <p:grpSp>
        <p:nvGrpSpPr>
          <p:cNvPr id="105" name="组合 104"/>
          <p:cNvGrpSpPr/>
          <p:nvPr/>
        </p:nvGrpSpPr>
        <p:grpSpPr>
          <a:xfrm>
            <a:off x="8493327" y="901851"/>
            <a:ext cx="1338532" cy="1251691"/>
            <a:chOff x="9558227" y="897215"/>
            <a:chExt cx="1463055" cy="1368136"/>
          </a:xfrm>
        </p:grpSpPr>
        <p:sp>
          <p:nvSpPr>
            <p:cNvPr id="97" name="矩形: 圆角 96"/>
            <p:cNvSpPr/>
            <p:nvPr/>
          </p:nvSpPr>
          <p:spPr>
            <a:xfrm>
              <a:off x="9558227" y="897215"/>
              <a:ext cx="1463055" cy="1368136"/>
            </a:xfrm>
            <a:prstGeom prst="roundRect">
              <a:avLst>
                <a:gd name="adj" fmla="val 13817"/>
              </a:avLst>
            </a:prstGeom>
            <a:gradFill flip="none" rotWithShape="1">
              <a:gsLst>
                <a:gs pos="18000">
                  <a:schemeClr val="accent3"/>
                </a:gs>
                <a:gs pos="94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266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: 圆角 97"/>
            <p:cNvSpPr/>
            <p:nvPr/>
          </p:nvSpPr>
          <p:spPr>
            <a:xfrm>
              <a:off x="9654697" y="977390"/>
              <a:ext cx="1270114" cy="1207787"/>
            </a:xfrm>
            <a:prstGeom prst="roundRect">
              <a:avLst>
                <a:gd name="adj" fmla="val 14264"/>
              </a:avLst>
            </a:prstGeom>
            <a:noFill/>
            <a:ln w="19050">
              <a:gradFill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 descr="徽标&#10;&#10;描述已自动生成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3" t="1808" r="20423"/>
            <a:stretch>
              <a:fillRect/>
            </a:stretch>
          </p:blipFill>
          <p:spPr>
            <a:xfrm>
              <a:off x="9863052" y="981075"/>
              <a:ext cx="920080" cy="1178763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837A3E57-6944-0C76-F070-AC91EEF1C749}"/>
              </a:ext>
            </a:extLst>
          </p:cNvPr>
          <p:cNvSpPr/>
          <p:nvPr/>
        </p:nvSpPr>
        <p:spPr>
          <a:xfrm>
            <a:off x="2301025" y="5698431"/>
            <a:ext cx="7589950" cy="522065"/>
          </a:xfrm>
          <a:prstGeom prst="rect">
            <a:avLst/>
          </a:prstGeom>
          <a:gradFill flip="none" rotWithShape="1">
            <a:gsLst>
              <a:gs pos="51823">
                <a:schemeClr val="accent1">
                  <a:lumMod val="93000"/>
                </a:schemeClr>
              </a:gs>
              <a:gs pos="70000">
                <a:schemeClr val="accent1"/>
              </a:gs>
              <a:gs pos="30000">
                <a:schemeClr val="accent1"/>
              </a:gs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</a:gsLst>
            <a:lin ang="0" scaled="1"/>
            <a:tileRect/>
          </a:gradFill>
          <a:ln w="6350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75000">
                  <a:schemeClr val="accent2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>
              <a:srgbClr val="000000"/>
            </a:glow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免费可商用图片素材</a:t>
            </a:r>
            <a:r>
              <a:rPr lang="en-US" altLang="zh-CN" sz="24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-</a:t>
            </a:r>
            <a:r>
              <a:rPr lang="zh-CN" altLang="en-US" sz="24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由</a:t>
            </a:r>
            <a:r>
              <a:rPr lang="en-US" altLang="zh-CN" sz="24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Midjourney</a:t>
            </a:r>
            <a:r>
              <a:rPr lang="zh-CN" altLang="en-US" sz="24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生成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010EBC5-0946-DF19-F996-1B5128256F3C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31" name="图片 30" descr="卡通人物&#10;&#10;中度可信度描述已自动生成">
              <a:extLst>
                <a:ext uri="{FF2B5EF4-FFF2-40B4-BE49-F238E27FC236}">
                  <a16:creationId xmlns:a16="http://schemas.microsoft.com/office/drawing/2014/main" id="{B80D93E3-9840-F366-A082-CC8FE474B009}"/>
                </a:ext>
              </a:extLst>
            </p:cNvPr>
            <p:cNvPicPr/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7DE0865-0496-B7A6-1851-9A19C5E96C43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E833A0-8F0B-5DDF-7820-6AD586145564}"/>
              </a:ext>
            </a:extLst>
          </p:cNvPr>
          <p:cNvGrpSpPr/>
          <p:nvPr/>
        </p:nvGrpSpPr>
        <p:grpSpPr>
          <a:xfrm>
            <a:off x="-1" y="1"/>
            <a:ext cx="12192002" cy="6858002"/>
            <a:chOff x="-1" y="1"/>
            <a:chExt cx="12192002" cy="6858002"/>
          </a:xfrm>
        </p:grpSpPr>
        <p:pic>
          <p:nvPicPr>
            <p:cNvPr id="2057" name="图片 2056">
              <a:extLst>
                <a:ext uri="{FF2B5EF4-FFF2-40B4-BE49-F238E27FC236}">
                  <a16:creationId xmlns:a16="http://schemas.microsoft.com/office/drawing/2014/main" id="{0B1CF35E-4B4D-AC86-29DF-A049C4B0E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-1" y="1"/>
              <a:ext cx="12192001" cy="6858002"/>
            </a:xfrm>
            <a:prstGeom prst="rect">
              <a:avLst/>
            </a:prstGeom>
          </p:spPr>
        </p:pic>
        <p:sp>
          <p:nvSpPr>
            <p:cNvPr id="2058" name="Picture 2056-mask">
              <a:extLst>
                <a:ext uri="{FF2B5EF4-FFF2-40B4-BE49-F238E27FC236}">
                  <a16:creationId xmlns:a16="http://schemas.microsoft.com/office/drawing/2014/main" id="{8CEC37CC-4251-AB97-2577-2E88031067E6}"/>
                </a:ext>
              </a:extLst>
            </p:cNvPr>
            <p:cNvSpPr/>
            <p:nvPr/>
          </p:nvSpPr>
          <p:spPr>
            <a:xfrm>
              <a:off x="0" y="1"/>
              <a:ext cx="12192001" cy="6858002"/>
            </a:xfrm>
            <a:prstGeom prst="rect">
              <a:avLst/>
            </a:prstGeom>
            <a:gradFill flip="none" rotWithShape="1">
              <a:gsLst>
                <a:gs pos="0">
                  <a:srgbClr val="002A80"/>
                </a:gs>
                <a:gs pos="100000">
                  <a:srgbClr val="002A8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341" name="文本框 13340" hidden="1"/>
          <p:cNvSpPr txBox="1"/>
          <p:nvPr/>
        </p:nvSpPr>
        <p:spPr>
          <a:xfrm>
            <a:off x="950899" y="357058"/>
            <a:ext cx="260840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88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>
                        <a:lumMod val="100000"/>
                      </a:schemeClr>
                    </a:gs>
                  </a:gsLst>
                  <a:lin ang="16200000" scaled="1"/>
                  <a:tileRect/>
                </a:gradFill>
                <a:effectLst/>
                <a:latin typeface="云峰飞云体" panose="02000500000000000000" pitchFamily="2" charset="-122"/>
                <a:ea typeface="云峰飞云体" panose="02000500000000000000" pitchFamily="2" charset="-122"/>
                <a:sym typeface="思源宋体 CN Heavy" panose="02020900000000000000" pitchFamily="18" charset="-122"/>
              </a:rPr>
              <a:t>目录</a:t>
            </a:r>
          </a:p>
        </p:txBody>
      </p:sp>
      <p:sp>
        <p:nvSpPr>
          <p:cNvPr id="13347" name="文本框 13346"/>
          <p:cNvSpPr txBox="1"/>
          <p:nvPr/>
        </p:nvSpPr>
        <p:spPr>
          <a:xfrm>
            <a:off x="3811325" y="458994"/>
            <a:ext cx="456935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5400" spc="300">
                <a:ln w="15875">
                  <a:gradFill>
                    <a:gsLst>
                      <a:gs pos="27000">
                        <a:schemeClr val="accent2">
                          <a:lumMod val="20000"/>
                          <a:lumOff val="80000"/>
                          <a:alpha val="56000"/>
                        </a:schemeClr>
                      </a:gs>
                      <a:gs pos="85000">
                        <a:schemeClr val="accent2">
                          <a:lumMod val="20000"/>
                          <a:lumOff val="8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rPr>
              <a:t>CONTENTS</a:t>
            </a:r>
            <a:endParaRPr lang="zh-CN" altLang="en-US" sz="5400" spc="300" dirty="0">
              <a:ln w="15875">
                <a:gradFill>
                  <a:gsLst>
                    <a:gs pos="27000">
                      <a:schemeClr val="accent2">
                        <a:lumMod val="20000"/>
                        <a:lumOff val="80000"/>
                        <a:alpha val="56000"/>
                      </a:schemeClr>
                    </a:gs>
                    <a:gs pos="85000">
                      <a:schemeClr val="accent2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sp>
        <p:nvSpPr>
          <p:cNvPr id="13342" name="文本框 13341"/>
          <p:cNvSpPr txBox="1"/>
          <p:nvPr>
            <p:custDataLst>
              <p:tags r:id="rId1"/>
            </p:custDataLst>
          </p:nvPr>
        </p:nvSpPr>
        <p:spPr>
          <a:xfrm>
            <a:off x="5288086" y="831135"/>
            <a:ext cx="1615828" cy="923330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6000" spc="300">
                <a:gradFill flip="none" rotWithShape="1">
                  <a:gsLst>
                    <a:gs pos="19000">
                      <a:schemeClr val="accent2">
                        <a:lumMod val="20000"/>
                        <a:lumOff val="80000"/>
                      </a:schemeClr>
                    </a:gs>
                    <a:gs pos="89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96812" dist="86055" algn="l" rotWithShape="0">
                    <a:schemeClr val="accent1">
                      <a:lumMod val="50000"/>
                      <a:alpha val="33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目录</a:t>
            </a:r>
          </a:p>
        </p:txBody>
      </p:sp>
      <p:grpSp>
        <p:nvGrpSpPr>
          <p:cNvPr id="13316" name="组合 13315"/>
          <p:cNvGrpSpPr/>
          <p:nvPr/>
        </p:nvGrpSpPr>
        <p:grpSpPr>
          <a:xfrm>
            <a:off x="1211405" y="2202741"/>
            <a:ext cx="866178" cy="885632"/>
            <a:chOff x="1637252" y="2426520"/>
            <a:chExt cx="866178" cy="885632"/>
          </a:xfrm>
        </p:grpSpPr>
        <p:sp>
          <p:nvSpPr>
            <p:cNvPr id="13317" name="Freeform 22581"/>
            <p:cNvSpPr>
              <a:spLocks noEditPoints="1"/>
            </p:cNvSpPr>
            <p:nvPr/>
          </p:nvSpPr>
          <p:spPr bwMode="auto">
            <a:xfrm>
              <a:off x="1637252" y="2426520"/>
              <a:ext cx="835687" cy="824143"/>
            </a:xfrm>
            <a:custGeom>
              <a:avLst/>
              <a:gdLst>
                <a:gd name="T0" fmla="*/ 131 w 168"/>
                <a:gd name="T1" fmla="*/ 63 h 166"/>
                <a:gd name="T2" fmla="*/ 120 w 168"/>
                <a:gd name="T3" fmla="*/ 50 h 166"/>
                <a:gd name="T4" fmla="*/ 121 w 168"/>
                <a:gd name="T5" fmla="*/ 56 h 166"/>
                <a:gd name="T6" fmla="*/ 115 w 168"/>
                <a:gd name="T7" fmla="*/ 53 h 166"/>
                <a:gd name="T8" fmla="*/ 113 w 168"/>
                <a:gd name="T9" fmla="*/ 53 h 166"/>
                <a:gd name="T10" fmla="*/ 39 w 168"/>
                <a:gd name="T11" fmla="*/ 98 h 166"/>
                <a:gd name="T12" fmla="*/ 48 w 168"/>
                <a:gd name="T13" fmla="*/ 112 h 166"/>
                <a:gd name="T14" fmla="*/ 57 w 168"/>
                <a:gd name="T15" fmla="*/ 121 h 166"/>
                <a:gd name="T16" fmla="*/ 72 w 168"/>
                <a:gd name="T17" fmla="*/ 126 h 166"/>
                <a:gd name="T18" fmla="*/ 66 w 168"/>
                <a:gd name="T19" fmla="*/ 128 h 166"/>
                <a:gd name="T20" fmla="*/ 59 w 168"/>
                <a:gd name="T21" fmla="*/ 127 h 166"/>
                <a:gd name="T22" fmla="*/ 68 w 168"/>
                <a:gd name="T23" fmla="*/ 130 h 166"/>
                <a:gd name="T24" fmla="*/ 78 w 168"/>
                <a:gd name="T25" fmla="*/ 134 h 166"/>
                <a:gd name="T26" fmla="*/ 34 w 168"/>
                <a:gd name="T27" fmla="*/ 121 h 166"/>
                <a:gd name="T28" fmla="*/ 61 w 168"/>
                <a:gd name="T29" fmla="*/ 139 h 166"/>
                <a:gd name="T30" fmla="*/ 64 w 168"/>
                <a:gd name="T31" fmla="*/ 142 h 166"/>
                <a:gd name="T32" fmla="*/ 102 w 168"/>
                <a:gd name="T33" fmla="*/ 141 h 166"/>
                <a:gd name="T34" fmla="*/ 104 w 168"/>
                <a:gd name="T35" fmla="*/ 143 h 166"/>
                <a:gd name="T36" fmla="*/ 111 w 168"/>
                <a:gd name="T37" fmla="*/ 146 h 166"/>
                <a:gd name="T38" fmla="*/ 138 w 168"/>
                <a:gd name="T39" fmla="*/ 129 h 166"/>
                <a:gd name="T40" fmla="*/ 116 w 168"/>
                <a:gd name="T41" fmla="*/ 148 h 166"/>
                <a:gd name="T42" fmla="*/ 130 w 168"/>
                <a:gd name="T43" fmla="*/ 142 h 166"/>
                <a:gd name="T44" fmla="*/ 108 w 168"/>
                <a:gd name="T45" fmla="*/ 154 h 166"/>
                <a:gd name="T46" fmla="*/ 160 w 168"/>
                <a:gd name="T47" fmla="*/ 102 h 166"/>
                <a:gd name="T48" fmla="*/ 25 w 168"/>
                <a:gd name="T49" fmla="*/ 135 h 166"/>
                <a:gd name="T50" fmla="*/ 152 w 168"/>
                <a:gd name="T51" fmla="*/ 126 h 166"/>
                <a:gd name="T52" fmla="*/ 51 w 168"/>
                <a:gd name="T53" fmla="*/ 160 h 166"/>
                <a:gd name="T54" fmla="*/ 2 w 168"/>
                <a:gd name="T55" fmla="*/ 66 h 166"/>
                <a:gd name="T56" fmla="*/ 13 w 168"/>
                <a:gd name="T57" fmla="*/ 37 h 166"/>
                <a:gd name="T58" fmla="*/ 77 w 168"/>
                <a:gd name="T59" fmla="*/ 0 h 166"/>
                <a:gd name="T60" fmla="*/ 126 w 168"/>
                <a:gd name="T61" fmla="*/ 15 h 166"/>
                <a:gd name="T62" fmla="*/ 148 w 168"/>
                <a:gd name="T63" fmla="*/ 41 h 166"/>
                <a:gd name="T64" fmla="*/ 133 w 168"/>
                <a:gd name="T65" fmla="*/ 25 h 166"/>
                <a:gd name="T66" fmla="*/ 136 w 168"/>
                <a:gd name="T67" fmla="*/ 29 h 166"/>
                <a:gd name="T68" fmla="*/ 146 w 168"/>
                <a:gd name="T69" fmla="*/ 45 h 166"/>
                <a:gd name="T70" fmla="*/ 152 w 168"/>
                <a:gd name="T71" fmla="*/ 60 h 166"/>
                <a:gd name="T72" fmla="*/ 149 w 168"/>
                <a:gd name="T73" fmla="*/ 59 h 166"/>
                <a:gd name="T74" fmla="*/ 135 w 168"/>
                <a:gd name="T75" fmla="*/ 37 h 166"/>
                <a:gd name="T76" fmla="*/ 132 w 168"/>
                <a:gd name="T77" fmla="*/ 36 h 166"/>
                <a:gd name="T78" fmla="*/ 122 w 168"/>
                <a:gd name="T79" fmla="*/ 28 h 166"/>
                <a:gd name="T80" fmla="*/ 125 w 168"/>
                <a:gd name="T81" fmla="*/ 32 h 166"/>
                <a:gd name="T82" fmla="*/ 145 w 168"/>
                <a:gd name="T83" fmla="*/ 71 h 166"/>
                <a:gd name="T84" fmla="*/ 133 w 168"/>
                <a:gd name="T85" fmla="*/ 46 h 166"/>
                <a:gd name="T86" fmla="*/ 129 w 168"/>
                <a:gd name="T87" fmla="*/ 47 h 166"/>
                <a:gd name="T88" fmla="*/ 63 w 168"/>
                <a:gd name="T89" fmla="*/ 160 h 166"/>
                <a:gd name="T90" fmla="*/ 75 w 168"/>
                <a:gd name="T91" fmla="*/ 149 h 166"/>
                <a:gd name="T92" fmla="*/ 70 w 168"/>
                <a:gd name="T93" fmla="*/ 147 h 166"/>
                <a:gd name="T94" fmla="*/ 54 w 168"/>
                <a:gd name="T95" fmla="*/ 143 h 166"/>
                <a:gd name="T96" fmla="*/ 48 w 168"/>
                <a:gd name="T97" fmla="*/ 143 h 166"/>
                <a:gd name="T98" fmla="*/ 40 w 168"/>
                <a:gd name="T99" fmla="*/ 140 h 166"/>
                <a:gd name="T100" fmla="*/ 35 w 168"/>
                <a:gd name="T101" fmla="*/ 131 h 166"/>
                <a:gd name="T102" fmla="*/ 58 w 168"/>
                <a:gd name="T103" fmla="*/ 126 h 166"/>
                <a:gd name="T104" fmla="*/ 33 w 168"/>
                <a:gd name="T105" fmla="*/ 148 h 166"/>
                <a:gd name="T106" fmla="*/ 33 w 168"/>
                <a:gd name="T107" fmla="*/ 147 h 166"/>
                <a:gd name="T108" fmla="*/ 31 w 168"/>
                <a:gd name="T109" fmla="*/ 119 h 166"/>
                <a:gd name="T110" fmla="*/ 32 w 168"/>
                <a:gd name="T111" fmla="*/ 118 h 166"/>
                <a:gd name="T112" fmla="*/ 32 w 168"/>
                <a:gd name="T113" fmla="*/ 91 h 166"/>
                <a:gd name="T114" fmla="*/ 34 w 168"/>
                <a:gd name="T115" fmla="*/ 88 h 166"/>
                <a:gd name="T116" fmla="*/ 91 w 168"/>
                <a:gd name="T117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" h="166">
                  <a:moveTo>
                    <a:pt x="137" y="81"/>
                  </a:moveTo>
                  <a:cubicBezTo>
                    <a:pt x="137" y="81"/>
                    <a:pt x="137" y="80"/>
                    <a:pt x="137" y="80"/>
                  </a:cubicBezTo>
                  <a:cubicBezTo>
                    <a:pt x="137" y="79"/>
                    <a:pt x="137" y="80"/>
                    <a:pt x="136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6" y="77"/>
                    <a:pt x="136" y="75"/>
                    <a:pt x="135" y="73"/>
                  </a:cubicBezTo>
                  <a:cubicBezTo>
                    <a:pt x="135" y="73"/>
                    <a:pt x="135" y="74"/>
                    <a:pt x="135" y="75"/>
                  </a:cubicBezTo>
                  <a:cubicBezTo>
                    <a:pt x="135" y="74"/>
                    <a:pt x="135" y="74"/>
                    <a:pt x="135" y="73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3"/>
                    <a:pt x="134" y="71"/>
                    <a:pt x="133" y="69"/>
                  </a:cubicBezTo>
                  <a:cubicBezTo>
                    <a:pt x="133" y="69"/>
                    <a:pt x="133" y="70"/>
                    <a:pt x="134" y="72"/>
                  </a:cubicBezTo>
                  <a:cubicBezTo>
                    <a:pt x="133" y="68"/>
                    <a:pt x="132" y="65"/>
                    <a:pt x="131" y="63"/>
                  </a:cubicBezTo>
                  <a:cubicBezTo>
                    <a:pt x="130" y="63"/>
                    <a:pt x="131" y="64"/>
                    <a:pt x="131" y="64"/>
                  </a:cubicBezTo>
                  <a:cubicBezTo>
                    <a:pt x="129" y="60"/>
                    <a:pt x="126" y="55"/>
                    <a:pt x="123" y="52"/>
                  </a:cubicBezTo>
                  <a:cubicBezTo>
                    <a:pt x="126" y="56"/>
                    <a:pt x="127" y="59"/>
                    <a:pt x="129" y="63"/>
                  </a:cubicBezTo>
                  <a:cubicBezTo>
                    <a:pt x="130" y="67"/>
                    <a:pt x="131" y="71"/>
                    <a:pt x="131" y="75"/>
                  </a:cubicBezTo>
                  <a:cubicBezTo>
                    <a:pt x="130" y="71"/>
                    <a:pt x="130" y="67"/>
                    <a:pt x="128" y="63"/>
                  </a:cubicBezTo>
                  <a:cubicBezTo>
                    <a:pt x="128" y="63"/>
                    <a:pt x="128" y="64"/>
                    <a:pt x="128" y="64"/>
                  </a:cubicBezTo>
                  <a:cubicBezTo>
                    <a:pt x="128" y="63"/>
                    <a:pt x="127" y="61"/>
                    <a:pt x="127" y="60"/>
                  </a:cubicBezTo>
                  <a:cubicBezTo>
                    <a:pt x="127" y="60"/>
                    <a:pt x="127" y="60"/>
                    <a:pt x="127" y="61"/>
                  </a:cubicBezTo>
                  <a:cubicBezTo>
                    <a:pt x="125" y="58"/>
                    <a:pt x="124" y="55"/>
                    <a:pt x="123" y="53"/>
                  </a:cubicBezTo>
                  <a:cubicBezTo>
                    <a:pt x="121" y="51"/>
                    <a:pt x="119" y="48"/>
                    <a:pt x="117" y="46"/>
                  </a:cubicBezTo>
                  <a:cubicBezTo>
                    <a:pt x="117" y="47"/>
                    <a:pt x="119" y="48"/>
                    <a:pt x="120" y="50"/>
                  </a:cubicBezTo>
                  <a:cubicBezTo>
                    <a:pt x="120" y="50"/>
                    <a:pt x="120" y="49"/>
                    <a:pt x="119" y="50"/>
                  </a:cubicBezTo>
                  <a:cubicBezTo>
                    <a:pt x="121" y="52"/>
                    <a:pt x="123" y="55"/>
                    <a:pt x="124" y="57"/>
                  </a:cubicBezTo>
                  <a:cubicBezTo>
                    <a:pt x="126" y="60"/>
                    <a:pt x="127" y="63"/>
                    <a:pt x="128" y="66"/>
                  </a:cubicBezTo>
                  <a:cubicBezTo>
                    <a:pt x="127" y="65"/>
                    <a:pt x="126" y="63"/>
                    <a:pt x="126" y="62"/>
                  </a:cubicBezTo>
                  <a:cubicBezTo>
                    <a:pt x="127" y="64"/>
                    <a:pt x="127" y="66"/>
                    <a:pt x="128" y="68"/>
                  </a:cubicBezTo>
                  <a:cubicBezTo>
                    <a:pt x="128" y="70"/>
                    <a:pt x="129" y="72"/>
                    <a:pt x="129" y="75"/>
                  </a:cubicBezTo>
                  <a:cubicBezTo>
                    <a:pt x="128" y="70"/>
                    <a:pt x="127" y="67"/>
                    <a:pt x="126" y="63"/>
                  </a:cubicBezTo>
                  <a:cubicBezTo>
                    <a:pt x="124" y="60"/>
                    <a:pt x="123" y="56"/>
                    <a:pt x="121" y="53"/>
                  </a:cubicBezTo>
                  <a:cubicBezTo>
                    <a:pt x="122" y="56"/>
                    <a:pt x="124" y="59"/>
                    <a:pt x="125" y="62"/>
                  </a:cubicBezTo>
                  <a:cubicBezTo>
                    <a:pt x="124" y="61"/>
                    <a:pt x="125" y="63"/>
                    <a:pt x="125" y="64"/>
                  </a:cubicBezTo>
                  <a:cubicBezTo>
                    <a:pt x="124" y="61"/>
                    <a:pt x="123" y="59"/>
                    <a:pt x="121" y="56"/>
                  </a:cubicBezTo>
                  <a:cubicBezTo>
                    <a:pt x="119" y="53"/>
                    <a:pt x="117" y="50"/>
                    <a:pt x="115" y="48"/>
                  </a:cubicBezTo>
                  <a:cubicBezTo>
                    <a:pt x="117" y="51"/>
                    <a:pt x="119" y="54"/>
                    <a:pt x="121" y="57"/>
                  </a:cubicBezTo>
                  <a:cubicBezTo>
                    <a:pt x="123" y="60"/>
                    <a:pt x="124" y="64"/>
                    <a:pt x="125" y="67"/>
                  </a:cubicBezTo>
                  <a:cubicBezTo>
                    <a:pt x="124" y="63"/>
                    <a:pt x="122" y="58"/>
                    <a:pt x="119" y="54"/>
                  </a:cubicBezTo>
                  <a:cubicBezTo>
                    <a:pt x="116" y="50"/>
                    <a:pt x="112" y="46"/>
                    <a:pt x="108" y="42"/>
                  </a:cubicBezTo>
                  <a:cubicBezTo>
                    <a:pt x="113" y="47"/>
                    <a:pt x="118" y="52"/>
                    <a:pt x="121" y="59"/>
                  </a:cubicBezTo>
                  <a:cubicBezTo>
                    <a:pt x="119" y="56"/>
                    <a:pt x="117" y="53"/>
                    <a:pt x="115" y="51"/>
                  </a:cubicBezTo>
                  <a:cubicBezTo>
                    <a:pt x="113" y="49"/>
                    <a:pt x="111" y="46"/>
                    <a:pt x="109" y="44"/>
                  </a:cubicBezTo>
                  <a:cubicBezTo>
                    <a:pt x="111" y="47"/>
                    <a:pt x="114" y="50"/>
                    <a:pt x="116" y="54"/>
                  </a:cubicBezTo>
                  <a:cubicBezTo>
                    <a:pt x="119" y="57"/>
                    <a:pt x="121" y="61"/>
                    <a:pt x="122" y="65"/>
                  </a:cubicBezTo>
                  <a:cubicBezTo>
                    <a:pt x="120" y="61"/>
                    <a:pt x="118" y="56"/>
                    <a:pt x="115" y="53"/>
                  </a:cubicBezTo>
                  <a:cubicBezTo>
                    <a:pt x="113" y="49"/>
                    <a:pt x="109" y="46"/>
                    <a:pt x="106" y="43"/>
                  </a:cubicBezTo>
                  <a:cubicBezTo>
                    <a:pt x="102" y="40"/>
                    <a:pt x="98" y="38"/>
                    <a:pt x="93" y="36"/>
                  </a:cubicBezTo>
                  <a:cubicBezTo>
                    <a:pt x="89" y="35"/>
                    <a:pt x="84" y="34"/>
                    <a:pt x="80" y="34"/>
                  </a:cubicBezTo>
                  <a:cubicBezTo>
                    <a:pt x="84" y="34"/>
                    <a:pt x="88" y="35"/>
                    <a:pt x="92" y="36"/>
                  </a:cubicBezTo>
                  <a:cubicBezTo>
                    <a:pt x="96" y="38"/>
                    <a:pt x="100" y="39"/>
                    <a:pt x="103" y="42"/>
                  </a:cubicBezTo>
                  <a:cubicBezTo>
                    <a:pt x="107" y="44"/>
                    <a:pt x="110" y="47"/>
                    <a:pt x="112" y="50"/>
                  </a:cubicBezTo>
                  <a:cubicBezTo>
                    <a:pt x="115" y="53"/>
                    <a:pt x="117" y="56"/>
                    <a:pt x="119" y="60"/>
                  </a:cubicBezTo>
                  <a:cubicBezTo>
                    <a:pt x="116" y="55"/>
                    <a:pt x="113" y="50"/>
                    <a:pt x="108" y="46"/>
                  </a:cubicBezTo>
                  <a:cubicBezTo>
                    <a:pt x="104" y="43"/>
                    <a:pt x="99" y="39"/>
                    <a:pt x="93" y="38"/>
                  </a:cubicBezTo>
                  <a:cubicBezTo>
                    <a:pt x="96" y="39"/>
                    <a:pt x="100" y="41"/>
                    <a:pt x="104" y="43"/>
                  </a:cubicBezTo>
                  <a:cubicBezTo>
                    <a:pt x="107" y="46"/>
                    <a:pt x="111" y="49"/>
                    <a:pt x="113" y="53"/>
                  </a:cubicBezTo>
                  <a:cubicBezTo>
                    <a:pt x="110" y="49"/>
                    <a:pt x="106" y="45"/>
                    <a:pt x="101" y="42"/>
                  </a:cubicBezTo>
                  <a:cubicBezTo>
                    <a:pt x="96" y="39"/>
                    <a:pt x="91" y="37"/>
                    <a:pt x="85" y="36"/>
                  </a:cubicBezTo>
                  <a:cubicBezTo>
                    <a:pt x="82" y="36"/>
                    <a:pt x="79" y="36"/>
                    <a:pt x="76" y="36"/>
                  </a:cubicBezTo>
                  <a:cubicBezTo>
                    <a:pt x="73" y="36"/>
                    <a:pt x="70" y="37"/>
                    <a:pt x="67" y="37"/>
                  </a:cubicBezTo>
                  <a:cubicBezTo>
                    <a:pt x="61" y="39"/>
                    <a:pt x="56" y="42"/>
                    <a:pt x="51" y="45"/>
                  </a:cubicBezTo>
                  <a:cubicBezTo>
                    <a:pt x="48" y="48"/>
                    <a:pt x="45" y="51"/>
                    <a:pt x="43" y="55"/>
                  </a:cubicBezTo>
                  <a:cubicBezTo>
                    <a:pt x="40" y="58"/>
                    <a:pt x="38" y="62"/>
                    <a:pt x="37" y="66"/>
                  </a:cubicBezTo>
                  <a:cubicBezTo>
                    <a:pt x="36" y="69"/>
                    <a:pt x="35" y="73"/>
                    <a:pt x="35" y="76"/>
                  </a:cubicBezTo>
                  <a:cubicBezTo>
                    <a:pt x="35" y="80"/>
                    <a:pt x="35" y="83"/>
                    <a:pt x="36" y="87"/>
                  </a:cubicBezTo>
                  <a:cubicBezTo>
                    <a:pt x="37" y="93"/>
                    <a:pt x="40" y="99"/>
                    <a:pt x="44" y="104"/>
                  </a:cubicBezTo>
                  <a:cubicBezTo>
                    <a:pt x="42" y="103"/>
                    <a:pt x="41" y="100"/>
                    <a:pt x="39" y="98"/>
                  </a:cubicBezTo>
                  <a:cubicBezTo>
                    <a:pt x="38" y="95"/>
                    <a:pt x="37" y="93"/>
                    <a:pt x="36" y="91"/>
                  </a:cubicBezTo>
                  <a:cubicBezTo>
                    <a:pt x="36" y="89"/>
                    <a:pt x="35" y="89"/>
                    <a:pt x="35" y="88"/>
                  </a:cubicBezTo>
                  <a:cubicBezTo>
                    <a:pt x="35" y="90"/>
                    <a:pt x="36" y="92"/>
                    <a:pt x="36" y="94"/>
                  </a:cubicBezTo>
                  <a:cubicBezTo>
                    <a:pt x="37" y="96"/>
                    <a:pt x="38" y="98"/>
                    <a:pt x="39" y="100"/>
                  </a:cubicBezTo>
                  <a:cubicBezTo>
                    <a:pt x="39" y="100"/>
                    <a:pt x="39" y="99"/>
                    <a:pt x="38" y="99"/>
                  </a:cubicBezTo>
                  <a:cubicBezTo>
                    <a:pt x="40" y="102"/>
                    <a:pt x="42" y="105"/>
                    <a:pt x="44" y="108"/>
                  </a:cubicBezTo>
                  <a:cubicBezTo>
                    <a:pt x="47" y="110"/>
                    <a:pt x="49" y="112"/>
                    <a:pt x="52" y="114"/>
                  </a:cubicBezTo>
                  <a:cubicBezTo>
                    <a:pt x="50" y="113"/>
                    <a:pt x="47" y="111"/>
                    <a:pt x="45" y="109"/>
                  </a:cubicBezTo>
                  <a:cubicBezTo>
                    <a:pt x="42" y="106"/>
                    <a:pt x="40" y="103"/>
                    <a:pt x="38" y="101"/>
                  </a:cubicBezTo>
                  <a:cubicBezTo>
                    <a:pt x="39" y="103"/>
                    <a:pt x="41" y="105"/>
                    <a:pt x="42" y="107"/>
                  </a:cubicBezTo>
                  <a:cubicBezTo>
                    <a:pt x="44" y="108"/>
                    <a:pt x="46" y="110"/>
                    <a:pt x="48" y="112"/>
                  </a:cubicBezTo>
                  <a:cubicBezTo>
                    <a:pt x="45" y="111"/>
                    <a:pt x="43" y="108"/>
                    <a:pt x="41" y="106"/>
                  </a:cubicBezTo>
                  <a:cubicBezTo>
                    <a:pt x="39" y="103"/>
                    <a:pt x="37" y="100"/>
                    <a:pt x="36" y="98"/>
                  </a:cubicBezTo>
                  <a:cubicBezTo>
                    <a:pt x="37" y="101"/>
                    <a:pt x="38" y="102"/>
                    <a:pt x="39" y="104"/>
                  </a:cubicBezTo>
                  <a:cubicBezTo>
                    <a:pt x="41" y="106"/>
                    <a:pt x="42" y="107"/>
                    <a:pt x="43" y="109"/>
                  </a:cubicBezTo>
                  <a:cubicBezTo>
                    <a:pt x="44" y="110"/>
                    <a:pt x="43" y="109"/>
                    <a:pt x="43" y="110"/>
                  </a:cubicBezTo>
                  <a:cubicBezTo>
                    <a:pt x="46" y="112"/>
                    <a:pt x="49" y="115"/>
                    <a:pt x="52" y="117"/>
                  </a:cubicBezTo>
                  <a:cubicBezTo>
                    <a:pt x="55" y="119"/>
                    <a:pt x="59" y="120"/>
                    <a:pt x="62" y="122"/>
                  </a:cubicBezTo>
                  <a:cubicBezTo>
                    <a:pt x="58" y="121"/>
                    <a:pt x="53" y="118"/>
                    <a:pt x="49" y="115"/>
                  </a:cubicBezTo>
                  <a:cubicBezTo>
                    <a:pt x="45" y="112"/>
                    <a:pt x="41" y="108"/>
                    <a:pt x="38" y="104"/>
                  </a:cubicBezTo>
                  <a:cubicBezTo>
                    <a:pt x="40" y="108"/>
                    <a:pt x="43" y="111"/>
                    <a:pt x="46" y="114"/>
                  </a:cubicBezTo>
                  <a:cubicBezTo>
                    <a:pt x="50" y="117"/>
                    <a:pt x="53" y="119"/>
                    <a:pt x="57" y="121"/>
                  </a:cubicBezTo>
                  <a:cubicBezTo>
                    <a:pt x="55" y="120"/>
                    <a:pt x="53" y="119"/>
                    <a:pt x="52" y="118"/>
                  </a:cubicBezTo>
                  <a:cubicBezTo>
                    <a:pt x="50" y="117"/>
                    <a:pt x="48" y="116"/>
                    <a:pt x="46" y="114"/>
                  </a:cubicBezTo>
                  <a:cubicBezTo>
                    <a:pt x="48" y="116"/>
                    <a:pt x="51" y="118"/>
                    <a:pt x="54" y="120"/>
                  </a:cubicBezTo>
                  <a:cubicBezTo>
                    <a:pt x="52" y="119"/>
                    <a:pt x="50" y="118"/>
                    <a:pt x="48" y="117"/>
                  </a:cubicBezTo>
                  <a:cubicBezTo>
                    <a:pt x="46" y="116"/>
                    <a:pt x="45" y="114"/>
                    <a:pt x="43" y="113"/>
                  </a:cubicBezTo>
                  <a:cubicBezTo>
                    <a:pt x="46" y="116"/>
                    <a:pt x="50" y="118"/>
                    <a:pt x="53" y="120"/>
                  </a:cubicBezTo>
                  <a:cubicBezTo>
                    <a:pt x="57" y="122"/>
                    <a:pt x="61" y="124"/>
                    <a:pt x="65" y="125"/>
                  </a:cubicBezTo>
                  <a:cubicBezTo>
                    <a:pt x="65" y="125"/>
                    <a:pt x="64" y="125"/>
                    <a:pt x="63" y="124"/>
                  </a:cubicBezTo>
                  <a:cubicBezTo>
                    <a:pt x="61" y="124"/>
                    <a:pt x="60" y="124"/>
                    <a:pt x="59" y="123"/>
                  </a:cubicBezTo>
                  <a:cubicBezTo>
                    <a:pt x="61" y="124"/>
                    <a:pt x="63" y="125"/>
                    <a:pt x="66" y="125"/>
                  </a:cubicBezTo>
                  <a:cubicBezTo>
                    <a:pt x="68" y="126"/>
                    <a:pt x="70" y="126"/>
                    <a:pt x="72" y="126"/>
                  </a:cubicBezTo>
                  <a:cubicBezTo>
                    <a:pt x="69" y="126"/>
                    <a:pt x="66" y="126"/>
                    <a:pt x="63" y="125"/>
                  </a:cubicBezTo>
                  <a:cubicBezTo>
                    <a:pt x="60" y="124"/>
                    <a:pt x="57" y="123"/>
                    <a:pt x="54" y="122"/>
                  </a:cubicBezTo>
                  <a:cubicBezTo>
                    <a:pt x="48" y="118"/>
                    <a:pt x="42" y="114"/>
                    <a:pt x="38" y="109"/>
                  </a:cubicBezTo>
                  <a:cubicBezTo>
                    <a:pt x="41" y="113"/>
                    <a:pt x="45" y="117"/>
                    <a:pt x="49" y="120"/>
                  </a:cubicBezTo>
                  <a:cubicBezTo>
                    <a:pt x="53" y="122"/>
                    <a:pt x="58" y="124"/>
                    <a:pt x="63" y="126"/>
                  </a:cubicBezTo>
                  <a:cubicBezTo>
                    <a:pt x="58" y="125"/>
                    <a:pt x="53" y="123"/>
                    <a:pt x="48" y="120"/>
                  </a:cubicBezTo>
                  <a:cubicBezTo>
                    <a:pt x="44" y="117"/>
                    <a:pt x="40" y="112"/>
                    <a:pt x="36" y="108"/>
                  </a:cubicBezTo>
                  <a:cubicBezTo>
                    <a:pt x="38" y="112"/>
                    <a:pt x="41" y="115"/>
                    <a:pt x="44" y="117"/>
                  </a:cubicBezTo>
                  <a:cubicBezTo>
                    <a:pt x="48" y="120"/>
                    <a:pt x="51" y="122"/>
                    <a:pt x="55" y="124"/>
                  </a:cubicBezTo>
                  <a:cubicBezTo>
                    <a:pt x="57" y="125"/>
                    <a:pt x="60" y="126"/>
                    <a:pt x="62" y="127"/>
                  </a:cubicBezTo>
                  <a:cubicBezTo>
                    <a:pt x="63" y="127"/>
                    <a:pt x="64" y="127"/>
                    <a:pt x="66" y="128"/>
                  </a:cubicBezTo>
                  <a:cubicBezTo>
                    <a:pt x="65" y="127"/>
                    <a:pt x="65" y="127"/>
                    <a:pt x="67" y="128"/>
                  </a:cubicBezTo>
                  <a:cubicBezTo>
                    <a:pt x="68" y="128"/>
                    <a:pt x="70" y="128"/>
                    <a:pt x="71" y="128"/>
                  </a:cubicBezTo>
                  <a:cubicBezTo>
                    <a:pt x="73" y="128"/>
                    <a:pt x="75" y="128"/>
                    <a:pt x="76" y="129"/>
                  </a:cubicBezTo>
                  <a:cubicBezTo>
                    <a:pt x="75" y="129"/>
                    <a:pt x="72" y="129"/>
                    <a:pt x="70" y="129"/>
                  </a:cubicBezTo>
                  <a:cubicBezTo>
                    <a:pt x="68" y="129"/>
                    <a:pt x="65" y="128"/>
                    <a:pt x="63" y="128"/>
                  </a:cubicBezTo>
                  <a:cubicBezTo>
                    <a:pt x="62" y="127"/>
                    <a:pt x="62" y="127"/>
                    <a:pt x="61" y="127"/>
                  </a:cubicBezTo>
                  <a:cubicBezTo>
                    <a:pt x="61" y="127"/>
                    <a:pt x="60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7"/>
                    <a:pt x="59" y="126"/>
                    <a:pt x="58" y="126"/>
                  </a:cubicBezTo>
                  <a:cubicBezTo>
                    <a:pt x="59" y="126"/>
                    <a:pt x="5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62" y="128"/>
                    <a:pt x="64" y="128"/>
                    <a:pt x="67" y="129"/>
                  </a:cubicBezTo>
                  <a:cubicBezTo>
                    <a:pt x="69" y="129"/>
                    <a:pt x="71" y="129"/>
                    <a:pt x="74" y="130"/>
                  </a:cubicBezTo>
                  <a:cubicBezTo>
                    <a:pt x="71" y="130"/>
                    <a:pt x="68" y="130"/>
                    <a:pt x="64" y="129"/>
                  </a:cubicBezTo>
                  <a:cubicBezTo>
                    <a:pt x="60" y="128"/>
                    <a:pt x="57" y="127"/>
                    <a:pt x="53" y="125"/>
                  </a:cubicBezTo>
                  <a:cubicBezTo>
                    <a:pt x="50" y="123"/>
                    <a:pt x="47" y="121"/>
                    <a:pt x="44" y="119"/>
                  </a:cubicBezTo>
                  <a:cubicBezTo>
                    <a:pt x="41" y="116"/>
                    <a:pt x="38" y="114"/>
                    <a:pt x="35" y="111"/>
                  </a:cubicBezTo>
                  <a:cubicBezTo>
                    <a:pt x="38" y="115"/>
                    <a:pt x="42" y="118"/>
                    <a:pt x="46" y="121"/>
                  </a:cubicBezTo>
                  <a:cubicBezTo>
                    <a:pt x="50" y="124"/>
                    <a:pt x="54" y="126"/>
                    <a:pt x="58" y="128"/>
                  </a:cubicBezTo>
                  <a:cubicBezTo>
                    <a:pt x="61" y="129"/>
                    <a:pt x="64" y="129"/>
                    <a:pt x="66" y="130"/>
                  </a:cubicBezTo>
                  <a:cubicBezTo>
                    <a:pt x="67" y="130"/>
                    <a:pt x="67" y="130"/>
                    <a:pt x="68" y="130"/>
                  </a:cubicBezTo>
                  <a:cubicBezTo>
                    <a:pt x="69" y="130"/>
                    <a:pt x="71" y="131"/>
                    <a:pt x="73" y="131"/>
                  </a:cubicBezTo>
                  <a:cubicBezTo>
                    <a:pt x="74" y="131"/>
                    <a:pt x="76" y="131"/>
                    <a:pt x="78" y="130"/>
                  </a:cubicBezTo>
                  <a:cubicBezTo>
                    <a:pt x="78" y="130"/>
                    <a:pt x="78" y="130"/>
                    <a:pt x="79" y="130"/>
                  </a:cubicBezTo>
                  <a:cubicBezTo>
                    <a:pt x="80" y="130"/>
                    <a:pt x="82" y="130"/>
                    <a:pt x="83" y="130"/>
                  </a:cubicBezTo>
                  <a:cubicBezTo>
                    <a:pt x="85" y="129"/>
                    <a:pt x="87" y="129"/>
                    <a:pt x="89" y="129"/>
                  </a:cubicBezTo>
                  <a:cubicBezTo>
                    <a:pt x="91" y="128"/>
                    <a:pt x="93" y="127"/>
                    <a:pt x="95" y="126"/>
                  </a:cubicBezTo>
                  <a:cubicBezTo>
                    <a:pt x="97" y="125"/>
                    <a:pt x="99" y="124"/>
                    <a:pt x="101" y="123"/>
                  </a:cubicBezTo>
                  <a:cubicBezTo>
                    <a:pt x="100" y="125"/>
                    <a:pt x="98" y="126"/>
                    <a:pt x="97" y="127"/>
                  </a:cubicBezTo>
                  <a:cubicBezTo>
                    <a:pt x="95" y="128"/>
                    <a:pt x="92" y="130"/>
                    <a:pt x="91" y="130"/>
                  </a:cubicBezTo>
                  <a:cubicBezTo>
                    <a:pt x="90" y="131"/>
                    <a:pt x="89" y="131"/>
                    <a:pt x="88" y="132"/>
                  </a:cubicBezTo>
                  <a:cubicBezTo>
                    <a:pt x="85" y="133"/>
                    <a:pt x="82" y="134"/>
                    <a:pt x="78" y="134"/>
                  </a:cubicBezTo>
                  <a:cubicBezTo>
                    <a:pt x="80" y="134"/>
                    <a:pt x="81" y="134"/>
                    <a:pt x="82" y="134"/>
                  </a:cubicBezTo>
                  <a:cubicBezTo>
                    <a:pt x="79" y="135"/>
                    <a:pt x="75" y="135"/>
                    <a:pt x="70" y="135"/>
                  </a:cubicBezTo>
                  <a:cubicBezTo>
                    <a:pt x="66" y="135"/>
                    <a:pt x="62" y="134"/>
                    <a:pt x="58" y="133"/>
                  </a:cubicBezTo>
                  <a:cubicBezTo>
                    <a:pt x="54" y="131"/>
                    <a:pt x="50" y="130"/>
                    <a:pt x="46" y="127"/>
                  </a:cubicBezTo>
                  <a:cubicBezTo>
                    <a:pt x="42" y="125"/>
                    <a:pt x="38" y="123"/>
                    <a:pt x="35" y="120"/>
                  </a:cubicBezTo>
                  <a:cubicBezTo>
                    <a:pt x="35" y="119"/>
                    <a:pt x="35" y="120"/>
                    <a:pt x="35" y="120"/>
                  </a:cubicBezTo>
                  <a:cubicBezTo>
                    <a:pt x="34" y="119"/>
                    <a:pt x="33" y="118"/>
                    <a:pt x="33" y="117"/>
                  </a:cubicBezTo>
                  <a:cubicBezTo>
                    <a:pt x="34" y="120"/>
                    <a:pt x="37" y="124"/>
                    <a:pt x="41" y="127"/>
                  </a:cubicBezTo>
                  <a:cubicBezTo>
                    <a:pt x="45" y="130"/>
                    <a:pt x="49" y="132"/>
                    <a:pt x="53" y="134"/>
                  </a:cubicBezTo>
                  <a:cubicBezTo>
                    <a:pt x="50" y="133"/>
                    <a:pt x="46" y="131"/>
                    <a:pt x="43" y="129"/>
                  </a:cubicBezTo>
                  <a:cubicBezTo>
                    <a:pt x="40" y="126"/>
                    <a:pt x="36" y="124"/>
                    <a:pt x="34" y="121"/>
                  </a:cubicBezTo>
                  <a:cubicBezTo>
                    <a:pt x="35" y="123"/>
                    <a:pt x="37" y="125"/>
                    <a:pt x="39" y="126"/>
                  </a:cubicBezTo>
                  <a:cubicBezTo>
                    <a:pt x="41" y="128"/>
                    <a:pt x="44" y="130"/>
                    <a:pt x="46" y="131"/>
                  </a:cubicBezTo>
                  <a:cubicBezTo>
                    <a:pt x="45" y="131"/>
                    <a:pt x="43" y="130"/>
                    <a:pt x="41" y="129"/>
                  </a:cubicBezTo>
                  <a:cubicBezTo>
                    <a:pt x="40" y="127"/>
                    <a:pt x="38" y="126"/>
                    <a:pt x="37" y="125"/>
                  </a:cubicBezTo>
                  <a:cubicBezTo>
                    <a:pt x="38" y="126"/>
                    <a:pt x="40" y="128"/>
                    <a:pt x="41" y="129"/>
                  </a:cubicBezTo>
                  <a:cubicBezTo>
                    <a:pt x="45" y="132"/>
                    <a:pt x="49" y="134"/>
                    <a:pt x="54" y="136"/>
                  </a:cubicBezTo>
                  <a:cubicBezTo>
                    <a:pt x="59" y="138"/>
                    <a:pt x="64" y="139"/>
                    <a:pt x="68" y="140"/>
                  </a:cubicBezTo>
                  <a:cubicBezTo>
                    <a:pt x="64" y="140"/>
                    <a:pt x="60" y="139"/>
                    <a:pt x="56" y="137"/>
                  </a:cubicBezTo>
                  <a:cubicBezTo>
                    <a:pt x="51" y="136"/>
                    <a:pt x="47" y="134"/>
                    <a:pt x="43" y="131"/>
                  </a:cubicBezTo>
                  <a:cubicBezTo>
                    <a:pt x="46" y="133"/>
                    <a:pt x="49" y="134"/>
                    <a:pt x="52" y="136"/>
                  </a:cubicBezTo>
                  <a:cubicBezTo>
                    <a:pt x="55" y="137"/>
                    <a:pt x="58" y="138"/>
                    <a:pt x="61" y="139"/>
                  </a:cubicBezTo>
                  <a:cubicBezTo>
                    <a:pt x="57" y="138"/>
                    <a:pt x="53" y="137"/>
                    <a:pt x="48" y="135"/>
                  </a:cubicBezTo>
                  <a:cubicBezTo>
                    <a:pt x="52" y="137"/>
                    <a:pt x="56" y="139"/>
                    <a:pt x="60" y="140"/>
                  </a:cubicBezTo>
                  <a:cubicBezTo>
                    <a:pt x="64" y="141"/>
                    <a:pt x="68" y="141"/>
                    <a:pt x="72" y="142"/>
                  </a:cubicBezTo>
                  <a:cubicBezTo>
                    <a:pt x="69" y="142"/>
                    <a:pt x="66" y="141"/>
                    <a:pt x="63" y="141"/>
                  </a:cubicBezTo>
                  <a:cubicBezTo>
                    <a:pt x="60" y="140"/>
                    <a:pt x="57" y="139"/>
                    <a:pt x="54" y="138"/>
                  </a:cubicBezTo>
                  <a:cubicBezTo>
                    <a:pt x="58" y="140"/>
                    <a:pt x="63" y="141"/>
                    <a:pt x="67" y="142"/>
                  </a:cubicBezTo>
                  <a:cubicBezTo>
                    <a:pt x="72" y="142"/>
                    <a:pt x="77" y="142"/>
                    <a:pt x="82" y="142"/>
                  </a:cubicBezTo>
                  <a:cubicBezTo>
                    <a:pt x="78" y="143"/>
                    <a:pt x="74" y="143"/>
                    <a:pt x="70" y="142"/>
                  </a:cubicBezTo>
                  <a:cubicBezTo>
                    <a:pt x="66" y="142"/>
                    <a:pt x="62" y="141"/>
                    <a:pt x="58" y="140"/>
                  </a:cubicBezTo>
                  <a:cubicBezTo>
                    <a:pt x="61" y="142"/>
                    <a:pt x="65" y="142"/>
                    <a:pt x="68" y="143"/>
                  </a:cubicBezTo>
                  <a:cubicBezTo>
                    <a:pt x="67" y="143"/>
                    <a:pt x="66" y="142"/>
                    <a:pt x="64" y="142"/>
                  </a:cubicBezTo>
                  <a:cubicBezTo>
                    <a:pt x="63" y="142"/>
                    <a:pt x="62" y="142"/>
                    <a:pt x="60" y="141"/>
                  </a:cubicBezTo>
                  <a:cubicBezTo>
                    <a:pt x="64" y="143"/>
                    <a:pt x="69" y="144"/>
                    <a:pt x="73" y="144"/>
                  </a:cubicBezTo>
                  <a:cubicBezTo>
                    <a:pt x="78" y="144"/>
                    <a:pt x="82" y="144"/>
                    <a:pt x="87" y="143"/>
                  </a:cubicBezTo>
                  <a:cubicBezTo>
                    <a:pt x="84" y="144"/>
                    <a:pt x="81" y="144"/>
                    <a:pt x="78" y="144"/>
                  </a:cubicBezTo>
                  <a:cubicBezTo>
                    <a:pt x="75" y="145"/>
                    <a:pt x="72" y="144"/>
                    <a:pt x="69" y="144"/>
                  </a:cubicBezTo>
                  <a:cubicBezTo>
                    <a:pt x="71" y="145"/>
                    <a:pt x="73" y="145"/>
                    <a:pt x="76" y="145"/>
                  </a:cubicBezTo>
                  <a:cubicBezTo>
                    <a:pt x="79" y="145"/>
                    <a:pt x="81" y="145"/>
                    <a:pt x="84" y="144"/>
                  </a:cubicBezTo>
                  <a:cubicBezTo>
                    <a:pt x="82" y="145"/>
                    <a:pt x="81" y="145"/>
                    <a:pt x="79" y="145"/>
                  </a:cubicBezTo>
                  <a:cubicBezTo>
                    <a:pt x="77" y="145"/>
                    <a:pt x="75" y="145"/>
                    <a:pt x="73" y="145"/>
                  </a:cubicBezTo>
                  <a:cubicBezTo>
                    <a:pt x="77" y="147"/>
                    <a:pt x="82" y="146"/>
                    <a:pt x="87" y="146"/>
                  </a:cubicBezTo>
                  <a:cubicBezTo>
                    <a:pt x="92" y="145"/>
                    <a:pt x="97" y="143"/>
                    <a:pt x="102" y="141"/>
                  </a:cubicBezTo>
                  <a:cubicBezTo>
                    <a:pt x="99" y="143"/>
                    <a:pt x="96" y="144"/>
                    <a:pt x="92" y="145"/>
                  </a:cubicBezTo>
                  <a:cubicBezTo>
                    <a:pt x="89" y="146"/>
                    <a:pt x="85" y="146"/>
                    <a:pt x="81" y="147"/>
                  </a:cubicBezTo>
                  <a:cubicBezTo>
                    <a:pt x="84" y="147"/>
                    <a:pt x="87" y="146"/>
                    <a:pt x="90" y="146"/>
                  </a:cubicBezTo>
                  <a:cubicBezTo>
                    <a:pt x="93" y="145"/>
                    <a:pt x="95" y="144"/>
                    <a:pt x="98" y="143"/>
                  </a:cubicBezTo>
                  <a:cubicBezTo>
                    <a:pt x="95" y="144"/>
                    <a:pt x="93" y="145"/>
                    <a:pt x="90" y="146"/>
                  </a:cubicBezTo>
                  <a:cubicBezTo>
                    <a:pt x="87" y="147"/>
                    <a:pt x="84" y="147"/>
                    <a:pt x="81" y="147"/>
                  </a:cubicBezTo>
                  <a:cubicBezTo>
                    <a:pt x="84" y="148"/>
                    <a:pt x="87" y="148"/>
                    <a:pt x="91" y="147"/>
                  </a:cubicBezTo>
                  <a:cubicBezTo>
                    <a:pt x="95" y="146"/>
                    <a:pt x="99" y="145"/>
                    <a:pt x="102" y="144"/>
                  </a:cubicBezTo>
                  <a:cubicBezTo>
                    <a:pt x="101" y="144"/>
                    <a:pt x="99" y="145"/>
                    <a:pt x="97" y="146"/>
                  </a:cubicBezTo>
                  <a:cubicBezTo>
                    <a:pt x="96" y="146"/>
                    <a:pt x="94" y="147"/>
                    <a:pt x="92" y="147"/>
                  </a:cubicBezTo>
                  <a:cubicBezTo>
                    <a:pt x="96" y="147"/>
                    <a:pt x="100" y="145"/>
                    <a:pt x="104" y="143"/>
                  </a:cubicBezTo>
                  <a:cubicBezTo>
                    <a:pt x="109" y="141"/>
                    <a:pt x="112" y="138"/>
                    <a:pt x="115" y="136"/>
                  </a:cubicBezTo>
                  <a:cubicBezTo>
                    <a:pt x="115" y="137"/>
                    <a:pt x="113" y="139"/>
                    <a:pt x="112" y="140"/>
                  </a:cubicBezTo>
                  <a:cubicBezTo>
                    <a:pt x="110" y="141"/>
                    <a:pt x="108" y="142"/>
                    <a:pt x="107" y="143"/>
                  </a:cubicBezTo>
                  <a:cubicBezTo>
                    <a:pt x="112" y="141"/>
                    <a:pt x="116" y="137"/>
                    <a:pt x="121" y="133"/>
                  </a:cubicBezTo>
                  <a:cubicBezTo>
                    <a:pt x="121" y="134"/>
                    <a:pt x="120" y="134"/>
                    <a:pt x="119" y="135"/>
                  </a:cubicBezTo>
                  <a:cubicBezTo>
                    <a:pt x="118" y="137"/>
                    <a:pt x="115" y="139"/>
                    <a:pt x="113" y="140"/>
                  </a:cubicBezTo>
                  <a:cubicBezTo>
                    <a:pt x="110" y="142"/>
                    <a:pt x="108" y="144"/>
                    <a:pt x="106" y="145"/>
                  </a:cubicBezTo>
                  <a:cubicBezTo>
                    <a:pt x="101" y="147"/>
                    <a:pt x="98" y="148"/>
                    <a:pt x="94" y="149"/>
                  </a:cubicBezTo>
                  <a:cubicBezTo>
                    <a:pt x="99" y="149"/>
                    <a:pt x="104" y="148"/>
                    <a:pt x="109" y="146"/>
                  </a:cubicBezTo>
                  <a:cubicBezTo>
                    <a:pt x="114" y="144"/>
                    <a:pt x="119" y="141"/>
                    <a:pt x="123" y="139"/>
                  </a:cubicBezTo>
                  <a:cubicBezTo>
                    <a:pt x="120" y="142"/>
                    <a:pt x="115" y="144"/>
                    <a:pt x="111" y="146"/>
                  </a:cubicBezTo>
                  <a:cubicBezTo>
                    <a:pt x="106" y="148"/>
                    <a:pt x="101" y="149"/>
                    <a:pt x="97" y="150"/>
                  </a:cubicBezTo>
                  <a:cubicBezTo>
                    <a:pt x="100" y="149"/>
                    <a:pt x="103" y="149"/>
                    <a:pt x="106" y="148"/>
                  </a:cubicBezTo>
                  <a:cubicBezTo>
                    <a:pt x="109" y="147"/>
                    <a:pt x="112" y="145"/>
                    <a:pt x="115" y="144"/>
                  </a:cubicBezTo>
                  <a:cubicBezTo>
                    <a:pt x="110" y="147"/>
                    <a:pt x="105" y="148"/>
                    <a:pt x="100" y="150"/>
                  </a:cubicBezTo>
                  <a:cubicBezTo>
                    <a:pt x="95" y="151"/>
                    <a:pt x="90" y="151"/>
                    <a:pt x="85" y="151"/>
                  </a:cubicBezTo>
                  <a:cubicBezTo>
                    <a:pt x="88" y="152"/>
                    <a:pt x="92" y="151"/>
                    <a:pt x="96" y="151"/>
                  </a:cubicBezTo>
                  <a:cubicBezTo>
                    <a:pt x="100" y="150"/>
                    <a:pt x="104" y="149"/>
                    <a:pt x="108" y="148"/>
                  </a:cubicBezTo>
                  <a:cubicBezTo>
                    <a:pt x="105" y="149"/>
                    <a:pt x="102" y="150"/>
                    <a:pt x="100" y="150"/>
                  </a:cubicBezTo>
                  <a:cubicBezTo>
                    <a:pt x="97" y="151"/>
                    <a:pt x="94" y="151"/>
                    <a:pt x="91" y="152"/>
                  </a:cubicBezTo>
                  <a:cubicBezTo>
                    <a:pt x="100" y="151"/>
                    <a:pt x="108" y="149"/>
                    <a:pt x="116" y="145"/>
                  </a:cubicBezTo>
                  <a:cubicBezTo>
                    <a:pt x="124" y="141"/>
                    <a:pt x="132" y="135"/>
                    <a:pt x="138" y="129"/>
                  </a:cubicBezTo>
                  <a:cubicBezTo>
                    <a:pt x="136" y="131"/>
                    <a:pt x="133" y="134"/>
                    <a:pt x="130" y="137"/>
                  </a:cubicBezTo>
                  <a:cubicBezTo>
                    <a:pt x="127" y="139"/>
                    <a:pt x="123" y="142"/>
                    <a:pt x="120" y="144"/>
                  </a:cubicBezTo>
                  <a:cubicBezTo>
                    <a:pt x="122" y="143"/>
                    <a:pt x="124" y="141"/>
                    <a:pt x="126" y="140"/>
                  </a:cubicBezTo>
                  <a:cubicBezTo>
                    <a:pt x="128" y="139"/>
                    <a:pt x="129" y="137"/>
                    <a:pt x="131" y="136"/>
                  </a:cubicBezTo>
                  <a:cubicBezTo>
                    <a:pt x="126" y="141"/>
                    <a:pt x="120" y="145"/>
                    <a:pt x="114" y="147"/>
                  </a:cubicBezTo>
                  <a:cubicBezTo>
                    <a:pt x="107" y="150"/>
                    <a:pt x="101" y="152"/>
                    <a:pt x="94" y="153"/>
                  </a:cubicBezTo>
                  <a:cubicBezTo>
                    <a:pt x="102" y="152"/>
                    <a:pt x="111" y="150"/>
                    <a:pt x="119" y="145"/>
                  </a:cubicBezTo>
                  <a:cubicBezTo>
                    <a:pt x="128" y="141"/>
                    <a:pt x="135" y="134"/>
                    <a:pt x="141" y="127"/>
                  </a:cubicBezTo>
                  <a:cubicBezTo>
                    <a:pt x="135" y="135"/>
                    <a:pt x="127" y="142"/>
                    <a:pt x="119" y="146"/>
                  </a:cubicBezTo>
                  <a:cubicBezTo>
                    <a:pt x="110" y="151"/>
                    <a:pt x="101" y="153"/>
                    <a:pt x="91" y="154"/>
                  </a:cubicBezTo>
                  <a:cubicBezTo>
                    <a:pt x="99" y="154"/>
                    <a:pt x="108" y="152"/>
                    <a:pt x="116" y="148"/>
                  </a:cubicBezTo>
                  <a:cubicBezTo>
                    <a:pt x="124" y="144"/>
                    <a:pt x="131" y="139"/>
                    <a:pt x="138" y="132"/>
                  </a:cubicBezTo>
                  <a:cubicBezTo>
                    <a:pt x="142" y="128"/>
                    <a:pt x="145" y="123"/>
                    <a:pt x="148" y="119"/>
                  </a:cubicBezTo>
                  <a:cubicBezTo>
                    <a:pt x="145" y="124"/>
                    <a:pt x="142" y="129"/>
                    <a:pt x="138" y="133"/>
                  </a:cubicBezTo>
                  <a:cubicBezTo>
                    <a:pt x="137" y="134"/>
                    <a:pt x="138" y="132"/>
                    <a:pt x="138" y="133"/>
                  </a:cubicBezTo>
                  <a:cubicBezTo>
                    <a:pt x="132" y="139"/>
                    <a:pt x="126" y="143"/>
                    <a:pt x="119" y="147"/>
                  </a:cubicBezTo>
                  <a:cubicBezTo>
                    <a:pt x="112" y="151"/>
                    <a:pt x="105" y="153"/>
                    <a:pt x="97" y="155"/>
                  </a:cubicBezTo>
                  <a:cubicBezTo>
                    <a:pt x="101" y="154"/>
                    <a:pt x="107" y="153"/>
                    <a:pt x="112" y="151"/>
                  </a:cubicBezTo>
                  <a:cubicBezTo>
                    <a:pt x="115" y="150"/>
                    <a:pt x="118" y="148"/>
                    <a:pt x="120" y="147"/>
                  </a:cubicBezTo>
                  <a:cubicBezTo>
                    <a:pt x="123" y="145"/>
                    <a:pt x="126" y="144"/>
                    <a:pt x="128" y="143"/>
                  </a:cubicBezTo>
                  <a:cubicBezTo>
                    <a:pt x="131" y="140"/>
                    <a:pt x="133" y="138"/>
                    <a:pt x="136" y="136"/>
                  </a:cubicBezTo>
                  <a:cubicBezTo>
                    <a:pt x="134" y="138"/>
                    <a:pt x="132" y="140"/>
                    <a:pt x="130" y="142"/>
                  </a:cubicBezTo>
                  <a:cubicBezTo>
                    <a:pt x="134" y="138"/>
                    <a:pt x="138" y="134"/>
                    <a:pt x="142" y="130"/>
                  </a:cubicBezTo>
                  <a:cubicBezTo>
                    <a:pt x="146" y="126"/>
                    <a:pt x="149" y="121"/>
                    <a:pt x="152" y="116"/>
                  </a:cubicBezTo>
                  <a:cubicBezTo>
                    <a:pt x="149" y="123"/>
                    <a:pt x="144" y="129"/>
                    <a:pt x="138" y="135"/>
                  </a:cubicBezTo>
                  <a:cubicBezTo>
                    <a:pt x="130" y="143"/>
                    <a:pt x="121" y="149"/>
                    <a:pt x="110" y="153"/>
                  </a:cubicBezTo>
                  <a:cubicBezTo>
                    <a:pt x="100" y="157"/>
                    <a:pt x="89" y="158"/>
                    <a:pt x="77" y="157"/>
                  </a:cubicBezTo>
                  <a:cubicBezTo>
                    <a:pt x="84" y="158"/>
                    <a:pt x="91" y="158"/>
                    <a:pt x="98" y="156"/>
                  </a:cubicBezTo>
                  <a:cubicBezTo>
                    <a:pt x="105" y="155"/>
                    <a:pt x="112" y="153"/>
                    <a:pt x="118" y="149"/>
                  </a:cubicBezTo>
                  <a:cubicBezTo>
                    <a:pt x="125" y="146"/>
                    <a:pt x="131" y="142"/>
                    <a:pt x="136" y="137"/>
                  </a:cubicBezTo>
                  <a:cubicBezTo>
                    <a:pt x="141" y="132"/>
                    <a:pt x="146" y="127"/>
                    <a:pt x="150" y="121"/>
                  </a:cubicBezTo>
                  <a:cubicBezTo>
                    <a:pt x="145" y="129"/>
                    <a:pt x="139" y="136"/>
                    <a:pt x="132" y="141"/>
                  </a:cubicBezTo>
                  <a:cubicBezTo>
                    <a:pt x="125" y="147"/>
                    <a:pt x="117" y="151"/>
                    <a:pt x="108" y="154"/>
                  </a:cubicBezTo>
                  <a:cubicBezTo>
                    <a:pt x="108" y="155"/>
                    <a:pt x="110" y="153"/>
                    <a:pt x="110" y="154"/>
                  </a:cubicBezTo>
                  <a:cubicBezTo>
                    <a:pt x="99" y="158"/>
                    <a:pt x="87" y="159"/>
                    <a:pt x="76" y="158"/>
                  </a:cubicBezTo>
                  <a:cubicBezTo>
                    <a:pt x="64" y="157"/>
                    <a:pt x="53" y="153"/>
                    <a:pt x="44" y="147"/>
                  </a:cubicBezTo>
                  <a:cubicBezTo>
                    <a:pt x="42" y="146"/>
                    <a:pt x="40" y="144"/>
                    <a:pt x="38" y="143"/>
                  </a:cubicBezTo>
                  <a:cubicBezTo>
                    <a:pt x="36" y="142"/>
                    <a:pt x="34" y="140"/>
                    <a:pt x="32" y="139"/>
                  </a:cubicBezTo>
                  <a:cubicBezTo>
                    <a:pt x="37" y="143"/>
                    <a:pt x="42" y="147"/>
                    <a:pt x="48" y="150"/>
                  </a:cubicBezTo>
                  <a:cubicBezTo>
                    <a:pt x="53" y="153"/>
                    <a:pt x="59" y="155"/>
                    <a:pt x="66" y="157"/>
                  </a:cubicBezTo>
                  <a:cubicBezTo>
                    <a:pt x="72" y="158"/>
                    <a:pt x="78" y="159"/>
                    <a:pt x="85" y="159"/>
                  </a:cubicBezTo>
                  <a:cubicBezTo>
                    <a:pt x="91" y="159"/>
                    <a:pt x="98" y="158"/>
                    <a:pt x="104" y="156"/>
                  </a:cubicBezTo>
                  <a:cubicBezTo>
                    <a:pt x="117" y="153"/>
                    <a:pt x="129" y="146"/>
                    <a:pt x="139" y="137"/>
                  </a:cubicBezTo>
                  <a:cubicBezTo>
                    <a:pt x="149" y="127"/>
                    <a:pt x="156" y="115"/>
                    <a:pt x="160" y="102"/>
                  </a:cubicBezTo>
                  <a:cubicBezTo>
                    <a:pt x="160" y="106"/>
                    <a:pt x="158" y="110"/>
                    <a:pt x="156" y="114"/>
                  </a:cubicBezTo>
                  <a:cubicBezTo>
                    <a:pt x="157" y="112"/>
                    <a:pt x="158" y="110"/>
                    <a:pt x="159" y="109"/>
                  </a:cubicBezTo>
                  <a:cubicBezTo>
                    <a:pt x="156" y="116"/>
                    <a:pt x="152" y="123"/>
                    <a:pt x="147" y="130"/>
                  </a:cubicBezTo>
                  <a:cubicBezTo>
                    <a:pt x="141" y="137"/>
                    <a:pt x="134" y="143"/>
                    <a:pt x="126" y="148"/>
                  </a:cubicBezTo>
                  <a:cubicBezTo>
                    <a:pt x="118" y="153"/>
                    <a:pt x="109" y="157"/>
                    <a:pt x="100" y="159"/>
                  </a:cubicBezTo>
                  <a:cubicBezTo>
                    <a:pt x="93" y="160"/>
                    <a:pt x="87" y="161"/>
                    <a:pt x="81" y="161"/>
                  </a:cubicBezTo>
                  <a:cubicBezTo>
                    <a:pt x="75" y="160"/>
                    <a:pt x="69" y="159"/>
                    <a:pt x="63" y="158"/>
                  </a:cubicBezTo>
                  <a:cubicBezTo>
                    <a:pt x="52" y="155"/>
                    <a:pt x="41" y="149"/>
                    <a:pt x="32" y="141"/>
                  </a:cubicBezTo>
                  <a:cubicBezTo>
                    <a:pt x="29" y="138"/>
                    <a:pt x="26" y="135"/>
                    <a:pt x="24" y="132"/>
                  </a:cubicBezTo>
                  <a:cubicBezTo>
                    <a:pt x="22" y="130"/>
                    <a:pt x="20" y="127"/>
                    <a:pt x="17" y="125"/>
                  </a:cubicBezTo>
                  <a:cubicBezTo>
                    <a:pt x="19" y="128"/>
                    <a:pt x="22" y="132"/>
                    <a:pt x="25" y="135"/>
                  </a:cubicBezTo>
                  <a:cubicBezTo>
                    <a:pt x="28" y="138"/>
                    <a:pt x="31" y="141"/>
                    <a:pt x="34" y="144"/>
                  </a:cubicBezTo>
                  <a:cubicBezTo>
                    <a:pt x="40" y="149"/>
                    <a:pt x="46" y="153"/>
                    <a:pt x="53" y="155"/>
                  </a:cubicBezTo>
                  <a:cubicBezTo>
                    <a:pt x="59" y="158"/>
                    <a:pt x="66" y="160"/>
                    <a:pt x="74" y="161"/>
                  </a:cubicBezTo>
                  <a:cubicBezTo>
                    <a:pt x="81" y="162"/>
                    <a:pt x="88" y="162"/>
                    <a:pt x="95" y="161"/>
                  </a:cubicBezTo>
                  <a:cubicBezTo>
                    <a:pt x="106" y="159"/>
                    <a:pt x="117" y="155"/>
                    <a:pt x="126" y="149"/>
                  </a:cubicBezTo>
                  <a:cubicBezTo>
                    <a:pt x="136" y="144"/>
                    <a:pt x="144" y="136"/>
                    <a:pt x="151" y="126"/>
                  </a:cubicBezTo>
                  <a:cubicBezTo>
                    <a:pt x="153" y="123"/>
                    <a:pt x="155" y="120"/>
                    <a:pt x="157" y="117"/>
                  </a:cubicBezTo>
                  <a:cubicBezTo>
                    <a:pt x="158" y="114"/>
                    <a:pt x="160" y="110"/>
                    <a:pt x="161" y="107"/>
                  </a:cubicBezTo>
                  <a:cubicBezTo>
                    <a:pt x="159" y="114"/>
                    <a:pt x="155" y="121"/>
                    <a:pt x="151" y="127"/>
                  </a:cubicBezTo>
                  <a:cubicBezTo>
                    <a:pt x="147" y="133"/>
                    <a:pt x="142" y="138"/>
                    <a:pt x="137" y="143"/>
                  </a:cubicBezTo>
                  <a:cubicBezTo>
                    <a:pt x="142" y="138"/>
                    <a:pt x="148" y="133"/>
                    <a:pt x="152" y="126"/>
                  </a:cubicBezTo>
                  <a:cubicBezTo>
                    <a:pt x="156" y="120"/>
                    <a:pt x="160" y="112"/>
                    <a:pt x="162" y="104"/>
                  </a:cubicBezTo>
                  <a:cubicBezTo>
                    <a:pt x="164" y="99"/>
                    <a:pt x="165" y="93"/>
                    <a:pt x="166" y="88"/>
                  </a:cubicBezTo>
                  <a:cubicBezTo>
                    <a:pt x="165" y="96"/>
                    <a:pt x="163" y="104"/>
                    <a:pt x="160" y="112"/>
                  </a:cubicBezTo>
                  <a:cubicBezTo>
                    <a:pt x="162" y="108"/>
                    <a:pt x="164" y="103"/>
                    <a:pt x="165" y="97"/>
                  </a:cubicBezTo>
                  <a:cubicBezTo>
                    <a:pt x="167" y="92"/>
                    <a:pt x="167" y="86"/>
                    <a:pt x="168" y="82"/>
                  </a:cubicBezTo>
                  <a:cubicBezTo>
                    <a:pt x="168" y="85"/>
                    <a:pt x="168" y="89"/>
                    <a:pt x="167" y="92"/>
                  </a:cubicBezTo>
                  <a:cubicBezTo>
                    <a:pt x="165" y="104"/>
                    <a:pt x="161" y="115"/>
                    <a:pt x="155" y="125"/>
                  </a:cubicBezTo>
                  <a:cubicBezTo>
                    <a:pt x="148" y="135"/>
                    <a:pt x="140" y="144"/>
                    <a:pt x="130" y="150"/>
                  </a:cubicBezTo>
                  <a:cubicBezTo>
                    <a:pt x="123" y="155"/>
                    <a:pt x="115" y="159"/>
                    <a:pt x="106" y="162"/>
                  </a:cubicBezTo>
                  <a:cubicBezTo>
                    <a:pt x="97" y="165"/>
                    <a:pt x="87" y="166"/>
                    <a:pt x="78" y="165"/>
                  </a:cubicBezTo>
                  <a:cubicBezTo>
                    <a:pt x="69" y="165"/>
                    <a:pt x="59" y="163"/>
                    <a:pt x="51" y="160"/>
                  </a:cubicBezTo>
                  <a:cubicBezTo>
                    <a:pt x="42" y="156"/>
                    <a:pt x="34" y="151"/>
                    <a:pt x="27" y="145"/>
                  </a:cubicBezTo>
                  <a:cubicBezTo>
                    <a:pt x="27" y="145"/>
                    <a:pt x="29" y="147"/>
                    <a:pt x="29" y="147"/>
                  </a:cubicBezTo>
                  <a:cubicBezTo>
                    <a:pt x="25" y="143"/>
                    <a:pt x="21" y="139"/>
                    <a:pt x="18" y="135"/>
                  </a:cubicBezTo>
                  <a:cubicBezTo>
                    <a:pt x="14" y="130"/>
                    <a:pt x="11" y="125"/>
                    <a:pt x="9" y="120"/>
                  </a:cubicBezTo>
                  <a:cubicBezTo>
                    <a:pt x="6" y="115"/>
                    <a:pt x="4" y="109"/>
                    <a:pt x="3" y="103"/>
                  </a:cubicBezTo>
                  <a:cubicBezTo>
                    <a:pt x="1" y="98"/>
                    <a:pt x="0" y="92"/>
                    <a:pt x="0" y="86"/>
                  </a:cubicBezTo>
                  <a:cubicBezTo>
                    <a:pt x="0" y="84"/>
                    <a:pt x="0" y="81"/>
                    <a:pt x="1" y="78"/>
                  </a:cubicBezTo>
                  <a:cubicBezTo>
                    <a:pt x="1" y="75"/>
                    <a:pt x="1" y="73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69"/>
                    <a:pt x="2" y="67"/>
                    <a:pt x="2" y="66"/>
                  </a:cubicBezTo>
                  <a:cubicBezTo>
                    <a:pt x="2" y="64"/>
                    <a:pt x="3" y="63"/>
                    <a:pt x="3" y="60"/>
                  </a:cubicBezTo>
                  <a:cubicBezTo>
                    <a:pt x="3" y="62"/>
                    <a:pt x="3" y="64"/>
                    <a:pt x="2" y="66"/>
                  </a:cubicBezTo>
                  <a:cubicBezTo>
                    <a:pt x="2" y="66"/>
                    <a:pt x="2" y="68"/>
                    <a:pt x="2" y="69"/>
                  </a:cubicBezTo>
                  <a:cubicBezTo>
                    <a:pt x="2" y="69"/>
                    <a:pt x="2" y="68"/>
                    <a:pt x="2" y="67"/>
                  </a:cubicBezTo>
                  <a:cubicBezTo>
                    <a:pt x="2" y="66"/>
                    <a:pt x="3" y="65"/>
                    <a:pt x="3" y="65"/>
                  </a:cubicBezTo>
                  <a:cubicBezTo>
                    <a:pt x="3" y="63"/>
                    <a:pt x="4" y="61"/>
                    <a:pt x="4" y="58"/>
                  </a:cubicBezTo>
                  <a:cubicBezTo>
                    <a:pt x="5" y="55"/>
                    <a:pt x="6" y="52"/>
                    <a:pt x="7" y="49"/>
                  </a:cubicBezTo>
                  <a:cubicBezTo>
                    <a:pt x="8" y="47"/>
                    <a:pt x="9" y="45"/>
                    <a:pt x="10" y="43"/>
                  </a:cubicBezTo>
                  <a:cubicBezTo>
                    <a:pt x="10" y="43"/>
                    <a:pt x="11" y="42"/>
                    <a:pt x="12" y="40"/>
                  </a:cubicBezTo>
                  <a:cubicBezTo>
                    <a:pt x="12" y="40"/>
                    <a:pt x="11" y="40"/>
                    <a:pt x="11" y="41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4" y="36"/>
                    <a:pt x="15" y="35"/>
                    <a:pt x="16" y="33"/>
                  </a:cubicBezTo>
                  <a:cubicBezTo>
                    <a:pt x="16" y="33"/>
                    <a:pt x="18" y="31"/>
                    <a:pt x="20" y="29"/>
                  </a:cubicBezTo>
                  <a:cubicBezTo>
                    <a:pt x="20" y="28"/>
                    <a:pt x="21" y="28"/>
                    <a:pt x="21" y="28"/>
                  </a:cubicBezTo>
                  <a:cubicBezTo>
                    <a:pt x="23" y="25"/>
                    <a:pt x="26" y="22"/>
                    <a:pt x="29" y="19"/>
                  </a:cubicBezTo>
                  <a:cubicBezTo>
                    <a:pt x="32" y="17"/>
                    <a:pt x="35" y="14"/>
                    <a:pt x="39" y="12"/>
                  </a:cubicBezTo>
                  <a:cubicBezTo>
                    <a:pt x="42" y="10"/>
                    <a:pt x="45" y="9"/>
                    <a:pt x="49" y="7"/>
                  </a:cubicBezTo>
                  <a:cubicBezTo>
                    <a:pt x="52" y="6"/>
                    <a:pt x="55" y="5"/>
                    <a:pt x="57" y="4"/>
                  </a:cubicBezTo>
                  <a:cubicBezTo>
                    <a:pt x="58" y="4"/>
                    <a:pt x="58" y="4"/>
                    <a:pt x="57" y="4"/>
                  </a:cubicBezTo>
                  <a:cubicBezTo>
                    <a:pt x="61" y="3"/>
                    <a:pt x="63" y="2"/>
                    <a:pt x="66" y="2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4" y="1"/>
                    <a:pt x="75" y="1"/>
                    <a:pt x="77" y="0"/>
                  </a:cubicBezTo>
                  <a:cubicBezTo>
                    <a:pt x="79" y="0"/>
                    <a:pt x="81" y="0"/>
                    <a:pt x="82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9" y="1"/>
                    <a:pt x="96" y="1"/>
                    <a:pt x="104" y="4"/>
                  </a:cubicBezTo>
                  <a:cubicBezTo>
                    <a:pt x="112" y="6"/>
                    <a:pt x="120" y="10"/>
                    <a:pt x="127" y="15"/>
                  </a:cubicBezTo>
                  <a:cubicBezTo>
                    <a:pt x="125" y="14"/>
                    <a:pt x="124" y="13"/>
                    <a:pt x="123" y="12"/>
                  </a:cubicBezTo>
                  <a:cubicBezTo>
                    <a:pt x="121" y="12"/>
                    <a:pt x="120" y="11"/>
                    <a:pt x="118" y="10"/>
                  </a:cubicBezTo>
                  <a:cubicBezTo>
                    <a:pt x="117" y="9"/>
                    <a:pt x="117" y="10"/>
                    <a:pt x="118" y="10"/>
                  </a:cubicBezTo>
                  <a:cubicBezTo>
                    <a:pt x="116" y="9"/>
                    <a:pt x="114" y="8"/>
                    <a:pt x="112" y="7"/>
                  </a:cubicBezTo>
                  <a:cubicBezTo>
                    <a:pt x="112" y="7"/>
                    <a:pt x="113" y="8"/>
                    <a:pt x="113" y="8"/>
                  </a:cubicBezTo>
                  <a:cubicBezTo>
                    <a:pt x="112" y="8"/>
                    <a:pt x="111" y="7"/>
                    <a:pt x="110" y="7"/>
                  </a:cubicBezTo>
                  <a:cubicBezTo>
                    <a:pt x="116" y="9"/>
                    <a:pt x="121" y="12"/>
                    <a:pt x="126" y="15"/>
                  </a:cubicBezTo>
                  <a:cubicBezTo>
                    <a:pt x="131" y="19"/>
                    <a:pt x="136" y="23"/>
                    <a:pt x="141" y="28"/>
                  </a:cubicBezTo>
                  <a:cubicBezTo>
                    <a:pt x="139" y="27"/>
                    <a:pt x="138" y="25"/>
                    <a:pt x="136" y="24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2" y="20"/>
                    <a:pt x="129" y="17"/>
                    <a:pt x="125" y="15"/>
                  </a:cubicBezTo>
                  <a:cubicBezTo>
                    <a:pt x="120" y="12"/>
                    <a:pt x="116" y="10"/>
                    <a:pt x="112" y="8"/>
                  </a:cubicBezTo>
                  <a:cubicBezTo>
                    <a:pt x="108" y="7"/>
                    <a:pt x="103" y="5"/>
                    <a:pt x="99" y="4"/>
                  </a:cubicBezTo>
                  <a:cubicBezTo>
                    <a:pt x="94" y="3"/>
                    <a:pt x="89" y="2"/>
                    <a:pt x="83" y="2"/>
                  </a:cubicBezTo>
                  <a:cubicBezTo>
                    <a:pt x="97" y="3"/>
                    <a:pt x="111" y="7"/>
                    <a:pt x="123" y="15"/>
                  </a:cubicBezTo>
                  <a:cubicBezTo>
                    <a:pt x="135" y="22"/>
                    <a:pt x="144" y="33"/>
                    <a:pt x="151" y="46"/>
                  </a:cubicBezTo>
                  <a:cubicBezTo>
                    <a:pt x="152" y="48"/>
                    <a:pt x="151" y="46"/>
                    <a:pt x="150" y="45"/>
                  </a:cubicBezTo>
                  <a:cubicBezTo>
                    <a:pt x="150" y="44"/>
                    <a:pt x="149" y="42"/>
                    <a:pt x="148" y="41"/>
                  </a:cubicBezTo>
                  <a:cubicBezTo>
                    <a:pt x="148" y="41"/>
                    <a:pt x="148" y="41"/>
                    <a:pt x="148" y="42"/>
                  </a:cubicBezTo>
                  <a:cubicBezTo>
                    <a:pt x="147" y="39"/>
                    <a:pt x="145" y="37"/>
                    <a:pt x="144" y="35"/>
                  </a:cubicBezTo>
                  <a:cubicBezTo>
                    <a:pt x="143" y="33"/>
                    <a:pt x="141" y="31"/>
                    <a:pt x="139" y="29"/>
                  </a:cubicBezTo>
                  <a:cubicBezTo>
                    <a:pt x="142" y="32"/>
                    <a:pt x="145" y="36"/>
                    <a:pt x="147" y="40"/>
                  </a:cubicBezTo>
                  <a:cubicBezTo>
                    <a:pt x="150" y="45"/>
                    <a:pt x="152" y="49"/>
                    <a:pt x="153" y="53"/>
                  </a:cubicBezTo>
                  <a:cubicBezTo>
                    <a:pt x="152" y="49"/>
                    <a:pt x="149" y="45"/>
                    <a:pt x="147" y="41"/>
                  </a:cubicBezTo>
                  <a:cubicBezTo>
                    <a:pt x="144" y="37"/>
                    <a:pt x="141" y="33"/>
                    <a:pt x="138" y="29"/>
                  </a:cubicBezTo>
                  <a:cubicBezTo>
                    <a:pt x="138" y="29"/>
                    <a:pt x="139" y="31"/>
                    <a:pt x="140" y="31"/>
                  </a:cubicBezTo>
                  <a:cubicBezTo>
                    <a:pt x="139" y="31"/>
                    <a:pt x="138" y="30"/>
                    <a:pt x="137" y="28"/>
                  </a:cubicBezTo>
                  <a:cubicBezTo>
                    <a:pt x="136" y="27"/>
                    <a:pt x="134" y="25"/>
                    <a:pt x="133" y="24"/>
                  </a:cubicBezTo>
                  <a:cubicBezTo>
                    <a:pt x="133" y="24"/>
                    <a:pt x="133" y="25"/>
                    <a:pt x="133" y="25"/>
                  </a:cubicBezTo>
                  <a:cubicBezTo>
                    <a:pt x="125" y="17"/>
                    <a:pt x="115" y="11"/>
                    <a:pt x="103" y="8"/>
                  </a:cubicBezTo>
                  <a:cubicBezTo>
                    <a:pt x="98" y="6"/>
                    <a:pt x="92" y="5"/>
                    <a:pt x="86" y="5"/>
                  </a:cubicBezTo>
                  <a:cubicBezTo>
                    <a:pt x="81" y="4"/>
                    <a:pt x="75" y="4"/>
                    <a:pt x="69" y="5"/>
                  </a:cubicBezTo>
                  <a:cubicBezTo>
                    <a:pt x="73" y="5"/>
                    <a:pt x="77" y="5"/>
                    <a:pt x="82" y="5"/>
                  </a:cubicBezTo>
                  <a:cubicBezTo>
                    <a:pt x="87" y="5"/>
                    <a:pt x="92" y="5"/>
                    <a:pt x="97" y="7"/>
                  </a:cubicBezTo>
                  <a:cubicBezTo>
                    <a:pt x="102" y="8"/>
                    <a:pt x="107" y="9"/>
                    <a:pt x="112" y="12"/>
                  </a:cubicBezTo>
                  <a:cubicBezTo>
                    <a:pt x="117" y="14"/>
                    <a:pt x="122" y="17"/>
                    <a:pt x="126" y="20"/>
                  </a:cubicBezTo>
                  <a:cubicBezTo>
                    <a:pt x="127" y="21"/>
                    <a:pt x="126" y="20"/>
                    <a:pt x="125" y="19"/>
                  </a:cubicBezTo>
                  <a:cubicBezTo>
                    <a:pt x="124" y="19"/>
                    <a:pt x="122" y="18"/>
                    <a:pt x="122" y="17"/>
                  </a:cubicBezTo>
                  <a:cubicBezTo>
                    <a:pt x="120" y="16"/>
                    <a:pt x="118" y="15"/>
                    <a:pt x="116" y="14"/>
                  </a:cubicBezTo>
                  <a:cubicBezTo>
                    <a:pt x="123" y="18"/>
                    <a:pt x="130" y="23"/>
                    <a:pt x="136" y="29"/>
                  </a:cubicBezTo>
                  <a:cubicBezTo>
                    <a:pt x="142" y="36"/>
                    <a:pt x="147" y="43"/>
                    <a:pt x="150" y="50"/>
                  </a:cubicBezTo>
                  <a:cubicBezTo>
                    <a:pt x="150" y="51"/>
                    <a:pt x="151" y="52"/>
                    <a:pt x="151" y="53"/>
                  </a:cubicBezTo>
                  <a:cubicBezTo>
                    <a:pt x="151" y="53"/>
                    <a:pt x="152" y="55"/>
                    <a:pt x="151" y="54"/>
                  </a:cubicBezTo>
                  <a:cubicBezTo>
                    <a:pt x="151" y="52"/>
                    <a:pt x="150" y="51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4" y="37"/>
                    <a:pt x="135" y="27"/>
                    <a:pt x="124" y="20"/>
                  </a:cubicBezTo>
                  <a:cubicBezTo>
                    <a:pt x="124" y="20"/>
                    <a:pt x="124" y="20"/>
                    <a:pt x="125" y="21"/>
                  </a:cubicBezTo>
                  <a:cubicBezTo>
                    <a:pt x="124" y="20"/>
                    <a:pt x="122" y="19"/>
                    <a:pt x="122" y="19"/>
                  </a:cubicBezTo>
                  <a:cubicBezTo>
                    <a:pt x="126" y="22"/>
                    <a:pt x="131" y="26"/>
                    <a:pt x="135" y="30"/>
                  </a:cubicBezTo>
                  <a:cubicBezTo>
                    <a:pt x="139" y="34"/>
                    <a:pt x="142" y="38"/>
                    <a:pt x="144" y="42"/>
                  </a:cubicBezTo>
                  <a:cubicBezTo>
                    <a:pt x="145" y="43"/>
                    <a:pt x="145" y="44"/>
                    <a:pt x="146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7"/>
                    <a:pt x="147" y="47"/>
                    <a:pt x="147" y="46"/>
                  </a:cubicBezTo>
                  <a:cubicBezTo>
                    <a:pt x="146" y="45"/>
                    <a:pt x="145" y="43"/>
                    <a:pt x="144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2" y="40"/>
                    <a:pt x="141" y="38"/>
                    <a:pt x="140" y="36"/>
                  </a:cubicBezTo>
                  <a:cubicBezTo>
                    <a:pt x="143" y="40"/>
                    <a:pt x="145" y="45"/>
                    <a:pt x="148" y="49"/>
                  </a:cubicBezTo>
                  <a:cubicBezTo>
                    <a:pt x="150" y="54"/>
                    <a:pt x="152" y="59"/>
                    <a:pt x="153" y="64"/>
                  </a:cubicBezTo>
                  <a:cubicBezTo>
                    <a:pt x="153" y="65"/>
                    <a:pt x="153" y="64"/>
                    <a:pt x="153" y="64"/>
                  </a:cubicBezTo>
                  <a:cubicBezTo>
                    <a:pt x="153" y="63"/>
                    <a:pt x="153" y="63"/>
                    <a:pt x="153" y="62"/>
                  </a:cubicBezTo>
                  <a:cubicBezTo>
                    <a:pt x="152" y="61"/>
                    <a:pt x="152" y="61"/>
                    <a:pt x="152" y="60"/>
                  </a:cubicBezTo>
                  <a:cubicBezTo>
                    <a:pt x="152" y="59"/>
                    <a:pt x="152" y="60"/>
                    <a:pt x="152" y="60"/>
                  </a:cubicBezTo>
                  <a:cubicBezTo>
                    <a:pt x="151" y="56"/>
                    <a:pt x="149" y="53"/>
                    <a:pt x="147" y="50"/>
                  </a:cubicBezTo>
                  <a:cubicBezTo>
                    <a:pt x="146" y="46"/>
                    <a:pt x="144" y="43"/>
                    <a:pt x="142" y="40"/>
                  </a:cubicBezTo>
                  <a:cubicBezTo>
                    <a:pt x="141" y="39"/>
                    <a:pt x="141" y="40"/>
                    <a:pt x="141" y="39"/>
                  </a:cubicBezTo>
                  <a:cubicBezTo>
                    <a:pt x="137" y="35"/>
                    <a:pt x="134" y="31"/>
                    <a:pt x="130" y="27"/>
                  </a:cubicBezTo>
                  <a:cubicBezTo>
                    <a:pt x="125" y="24"/>
                    <a:pt x="121" y="20"/>
                    <a:pt x="117" y="18"/>
                  </a:cubicBezTo>
                  <a:cubicBezTo>
                    <a:pt x="117" y="18"/>
                    <a:pt x="118" y="19"/>
                    <a:pt x="120" y="20"/>
                  </a:cubicBezTo>
                  <a:cubicBezTo>
                    <a:pt x="115" y="17"/>
                    <a:pt x="110" y="15"/>
                    <a:pt x="106" y="13"/>
                  </a:cubicBezTo>
                  <a:cubicBezTo>
                    <a:pt x="101" y="12"/>
                    <a:pt x="96" y="10"/>
                    <a:pt x="92" y="10"/>
                  </a:cubicBezTo>
                  <a:cubicBezTo>
                    <a:pt x="99" y="11"/>
                    <a:pt x="105" y="13"/>
                    <a:pt x="111" y="16"/>
                  </a:cubicBezTo>
                  <a:cubicBezTo>
                    <a:pt x="117" y="19"/>
                    <a:pt x="123" y="23"/>
                    <a:pt x="128" y="27"/>
                  </a:cubicBezTo>
                  <a:cubicBezTo>
                    <a:pt x="138" y="36"/>
                    <a:pt x="145" y="47"/>
                    <a:pt x="149" y="59"/>
                  </a:cubicBezTo>
                  <a:cubicBezTo>
                    <a:pt x="151" y="63"/>
                    <a:pt x="152" y="67"/>
                    <a:pt x="152" y="72"/>
                  </a:cubicBezTo>
                  <a:cubicBezTo>
                    <a:pt x="152" y="72"/>
                    <a:pt x="153" y="74"/>
                    <a:pt x="152" y="72"/>
                  </a:cubicBezTo>
                  <a:cubicBezTo>
                    <a:pt x="152" y="69"/>
                    <a:pt x="152" y="67"/>
                    <a:pt x="151" y="65"/>
                  </a:cubicBezTo>
                  <a:cubicBezTo>
                    <a:pt x="150" y="63"/>
                    <a:pt x="150" y="61"/>
                    <a:pt x="149" y="58"/>
                  </a:cubicBezTo>
                  <a:cubicBezTo>
                    <a:pt x="149" y="59"/>
                    <a:pt x="149" y="59"/>
                    <a:pt x="149" y="60"/>
                  </a:cubicBezTo>
                  <a:cubicBezTo>
                    <a:pt x="146" y="51"/>
                    <a:pt x="141" y="43"/>
                    <a:pt x="135" y="35"/>
                  </a:cubicBezTo>
                  <a:cubicBezTo>
                    <a:pt x="129" y="28"/>
                    <a:pt x="122" y="22"/>
                    <a:pt x="113" y="18"/>
                  </a:cubicBezTo>
                  <a:cubicBezTo>
                    <a:pt x="119" y="21"/>
                    <a:pt x="124" y="25"/>
                    <a:pt x="129" y="29"/>
                  </a:cubicBezTo>
                  <a:cubicBezTo>
                    <a:pt x="133" y="33"/>
                    <a:pt x="137" y="38"/>
                    <a:pt x="140" y="43"/>
                  </a:cubicBezTo>
                  <a:cubicBezTo>
                    <a:pt x="138" y="40"/>
                    <a:pt x="136" y="38"/>
                    <a:pt x="134" y="35"/>
                  </a:cubicBezTo>
                  <a:cubicBezTo>
                    <a:pt x="134" y="35"/>
                    <a:pt x="135" y="36"/>
                    <a:pt x="135" y="37"/>
                  </a:cubicBezTo>
                  <a:cubicBezTo>
                    <a:pt x="132" y="33"/>
                    <a:pt x="128" y="30"/>
                    <a:pt x="124" y="26"/>
                  </a:cubicBezTo>
                  <a:cubicBezTo>
                    <a:pt x="120" y="23"/>
                    <a:pt x="115" y="20"/>
                    <a:pt x="110" y="18"/>
                  </a:cubicBezTo>
                  <a:cubicBezTo>
                    <a:pt x="116" y="21"/>
                    <a:pt x="121" y="24"/>
                    <a:pt x="125" y="27"/>
                  </a:cubicBezTo>
                  <a:cubicBezTo>
                    <a:pt x="129" y="31"/>
                    <a:pt x="133" y="35"/>
                    <a:pt x="137" y="40"/>
                  </a:cubicBezTo>
                  <a:cubicBezTo>
                    <a:pt x="140" y="44"/>
                    <a:pt x="143" y="49"/>
                    <a:pt x="145" y="54"/>
                  </a:cubicBezTo>
                  <a:cubicBezTo>
                    <a:pt x="147" y="59"/>
                    <a:pt x="149" y="65"/>
                    <a:pt x="150" y="71"/>
                  </a:cubicBezTo>
                  <a:cubicBezTo>
                    <a:pt x="149" y="67"/>
                    <a:pt x="148" y="64"/>
                    <a:pt x="147" y="61"/>
                  </a:cubicBezTo>
                  <a:cubicBezTo>
                    <a:pt x="147" y="61"/>
                    <a:pt x="148" y="62"/>
                    <a:pt x="148" y="63"/>
                  </a:cubicBezTo>
                  <a:cubicBezTo>
                    <a:pt x="146" y="57"/>
                    <a:pt x="143" y="51"/>
                    <a:pt x="139" y="45"/>
                  </a:cubicBezTo>
                  <a:cubicBezTo>
                    <a:pt x="135" y="39"/>
                    <a:pt x="131" y="34"/>
                    <a:pt x="126" y="29"/>
                  </a:cubicBezTo>
                  <a:cubicBezTo>
                    <a:pt x="128" y="31"/>
                    <a:pt x="130" y="34"/>
                    <a:pt x="132" y="36"/>
                  </a:cubicBezTo>
                  <a:cubicBezTo>
                    <a:pt x="134" y="39"/>
                    <a:pt x="136" y="41"/>
                    <a:pt x="137" y="43"/>
                  </a:cubicBezTo>
                  <a:cubicBezTo>
                    <a:pt x="139" y="45"/>
                    <a:pt x="138" y="44"/>
                    <a:pt x="137" y="43"/>
                  </a:cubicBezTo>
                  <a:cubicBezTo>
                    <a:pt x="133" y="37"/>
                    <a:pt x="128" y="32"/>
                    <a:pt x="122" y="27"/>
                  </a:cubicBezTo>
                  <a:cubicBezTo>
                    <a:pt x="126" y="30"/>
                    <a:pt x="129" y="33"/>
                    <a:pt x="133" y="37"/>
                  </a:cubicBezTo>
                  <a:cubicBezTo>
                    <a:pt x="136" y="41"/>
                    <a:pt x="139" y="46"/>
                    <a:pt x="141" y="50"/>
                  </a:cubicBezTo>
                  <a:cubicBezTo>
                    <a:pt x="141" y="50"/>
                    <a:pt x="141" y="50"/>
                    <a:pt x="142" y="51"/>
                  </a:cubicBezTo>
                  <a:cubicBezTo>
                    <a:pt x="142" y="52"/>
                    <a:pt x="142" y="53"/>
                    <a:pt x="142" y="53"/>
                  </a:cubicBezTo>
                  <a:cubicBezTo>
                    <a:pt x="141" y="50"/>
                    <a:pt x="141" y="50"/>
                    <a:pt x="140" y="49"/>
                  </a:cubicBezTo>
                  <a:cubicBezTo>
                    <a:pt x="140" y="48"/>
                    <a:pt x="140" y="48"/>
                    <a:pt x="139" y="46"/>
                  </a:cubicBezTo>
                  <a:cubicBezTo>
                    <a:pt x="136" y="43"/>
                    <a:pt x="134" y="39"/>
                    <a:pt x="131" y="36"/>
                  </a:cubicBezTo>
                  <a:cubicBezTo>
                    <a:pt x="128" y="33"/>
                    <a:pt x="125" y="30"/>
                    <a:pt x="122" y="28"/>
                  </a:cubicBezTo>
                  <a:cubicBezTo>
                    <a:pt x="120" y="27"/>
                    <a:pt x="119" y="26"/>
                    <a:pt x="118" y="25"/>
                  </a:cubicBezTo>
                  <a:cubicBezTo>
                    <a:pt x="117" y="24"/>
                    <a:pt x="115" y="23"/>
                    <a:pt x="114" y="23"/>
                  </a:cubicBezTo>
                  <a:cubicBezTo>
                    <a:pt x="119" y="26"/>
                    <a:pt x="123" y="29"/>
                    <a:pt x="126" y="32"/>
                  </a:cubicBezTo>
                  <a:cubicBezTo>
                    <a:pt x="130" y="36"/>
                    <a:pt x="134" y="40"/>
                    <a:pt x="137" y="44"/>
                  </a:cubicBezTo>
                  <a:cubicBezTo>
                    <a:pt x="140" y="49"/>
                    <a:pt x="142" y="54"/>
                    <a:pt x="144" y="59"/>
                  </a:cubicBezTo>
                  <a:cubicBezTo>
                    <a:pt x="146" y="64"/>
                    <a:pt x="147" y="69"/>
                    <a:pt x="147" y="74"/>
                  </a:cubicBezTo>
                  <a:cubicBezTo>
                    <a:pt x="147" y="69"/>
                    <a:pt x="145" y="64"/>
                    <a:pt x="143" y="59"/>
                  </a:cubicBezTo>
                  <a:cubicBezTo>
                    <a:pt x="142" y="54"/>
                    <a:pt x="139" y="49"/>
                    <a:pt x="136" y="45"/>
                  </a:cubicBezTo>
                  <a:cubicBezTo>
                    <a:pt x="130" y="36"/>
                    <a:pt x="122" y="28"/>
                    <a:pt x="112" y="23"/>
                  </a:cubicBezTo>
                  <a:cubicBezTo>
                    <a:pt x="115" y="24"/>
                    <a:pt x="117" y="26"/>
                    <a:pt x="119" y="27"/>
                  </a:cubicBezTo>
                  <a:cubicBezTo>
                    <a:pt x="121" y="28"/>
                    <a:pt x="123" y="30"/>
                    <a:pt x="125" y="32"/>
                  </a:cubicBezTo>
                  <a:cubicBezTo>
                    <a:pt x="125" y="33"/>
                    <a:pt x="124" y="31"/>
                    <a:pt x="123" y="31"/>
                  </a:cubicBezTo>
                  <a:cubicBezTo>
                    <a:pt x="122" y="30"/>
                    <a:pt x="121" y="29"/>
                    <a:pt x="123" y="31"/>
                  </a:cubicBezTo>
                  <a:cubicBezTo>
                    <a:pt x="125" y="32"/>
                    <a:pt x="127" y="34"/>
                    <a:pt x="129" y="37"/>
                  </a:cubicBezTo>
                  <a:cubicBezTo>
                    <a:pt x="131" y="39"/>
                    <a:pt x="133" y="42"/>
                    <a:pt x="135" y="45"/>
                  </a:cubicBezTo>
                  <a:cubicBezTo>
                    <a:pt x="137" y="48"/>
                    <a:pt x="139" y="51"/>
                    <a:pt x="141" y="54"/>
                  </a:cubicBezTo>
                  <a:cubicBezTo>
                    <a:pt x="142" y="57"/>
                    <a:pt x="143" y="60"/>
                    <a:pt x="144" y="62"/>
                  </a:cubicBezTo>
                  <a:cubicBezTo>
                    <a:pt x="142" y="56"/>
                    <a:pt x="139" y="50"/>
                    <a:pt x="134" y="44"/>
                  </a:cubicBezTo>
                  <a:cubicBezTo>
                    <a:pt x="130" y="38"/>
                    <a:pt x="124" y="32"/>
                    <a:pt x="119" y="28"/>
                  </a:cubicBezTo>
                  <a:cubicBezTo>
                    <a:pt x="125" y="33"/>
                    <a:pt x="131" y="40"/>
                    <a:pt x="136" y="47"/>
                  </a:cubicBezTo>
                  <a:cubicBezTo>
                    <a:pt x="140" y="54"/>
                    <a:pt x="144" y="63"/>
                    <a:pt x="145" y="71"/>
                  </a:cubicBezTo>
                  <a:cubicBezTo>
                    <a:pt x="145" y="72"/>
                    <a:pt x="145" y="72"/>
                    <a:pt x="145" y="71"/>
                  </a:cubicBezTo>
                  <a:cubicBezTo>
                    <a:pt x="144" y="66"/>
                    <a:pt x="142" y="59"/>
                    <a:pt x="139" y="54"/>
                  </a:cubicBezTo>
                  <a:cubicBezTo>
                    <a:pt x="136" y="48"/>
                    <a:pt x="132" y="42"/>
                    <a:pt x="128" y="38"/>
                  </a:cubicBezTo>
                  <a:cubicBezTo>
                    <a:pt x="128" y="38"/>
                    <a:pt x="129" y="39"/>
                    <a:pt x="129" y="39"/>
                  </a:cubicBezTo>
                  <a:cubicBezTo>
                    <a:pt x="126" y="35"/>
                    <a:pt x="121" y="31"/>
                    <a:pt x="116" y="28"/>
                  </a:cubicBezTo>
                  <a:cubicBezTo>
                    <a:pt x="111" y="25"/>
                    <a:pt x="106" y="22"/>
                    <a:pt x="101" y="20"/>
                  </a:cubicBezTo>
                  <a:cubicBezTo>
                    <a:pt x="105" y="22"/>
                    <a:pt x="109" y="24"/>
                    <a:pt x="114" y="27"/>
                  </a:cubicBezTo>
                  <a:cubicBezTo>
                    <a:pt x="118" y="30"/>
                    <a:pt x="122" y="33"/>
                    <a:pt x="126" y="37"/>
                  </a:cubicBezTo>
                  <a:cubicBezTo>
                    <a:pt x="129" y="41"/>
                    <a:pt x="133" y="45"/>
                    <a:pt x="135" y="49"/>
                  </a:cubicBezTo>
                  <a:cubicBezTo>
                    <a:pt x="138" y="54"/>
                    <a:pt x="140" y="58"/>
                    <a:pt x="141" y="62"/>
                  </a:cubicBezTo>
                  <a:cubicBezTo>
                    <a:pt x="140" y="60"/>
                    <a:pt x="139" y="57"/>
                    <a:pt x="138" y="55"/>
                  </a:cubicBezTo>
                  <a:cubicBezTo>
                    <a:pt x="136" y="52"/>
                    <a:pt x="135" y="49"/>
                    <a:pt x="133" y="46"/>
                  </a:cubicBezTo>
                  <a:cubicBezTo>
                    <a:pt x="130" y="43"/>
                    <a:pt x="128" y="40"/>
                    <a:pt x="126" y="38"/>
                  </a:cubicBezTo>
                  <a:cubicBezTo>
                    <a:pt x="131" y="44"/>
                    <a:pt x="136" y="52"/>
                    <a:pt x="139" y="61"/>
                  </a:cubicBezTo>
                  <a:cubicBezTo>
                    <a:pt x="138" y="60"/>
                    <a:pt x="137" y="59"/>
                    <a:pt x="137" y="57"/>
                  </a:cubicBezTo>
                  <a:cubicBezTo>
                    <a:pt x="136" y="55"/>
                    <a:pt x="135" y="53"/>
                    <a:pt x="134" y="52"/>
                  </a:cubicBezTo>
                  <a:cubicBezTo>
                    <a:pt x="134" y="52"/>
                    <a:pt x="134" y="53"/>
                    <a:pt x="135" y="53"/>
                  </a:cubicBezTo>
                  <a:cubicBezTo>
                    <a:pt x="132" y="49"/>
                    <a:pt x="129" y="44"/>
                    <a:pt x="125" y="41"/>
                  </a:cubicBezTo>
                  <a:cubicBezTo>
                    <a:pt x="126" y="42"/>
                    <a:pt x="127" y="43"/>
                    <a:pt x="128" y="45"/>
                  </a:cubicBezTo>
                  <a:cubicBezTo>
                    <a:pt x="130" y="46"/>
                    <a:pt x="131" y="48"/>
                    <a:pt x="131" y="49"/>
                  </a:cubicBezTo>
                  <a:cubicBezTo>
                    <a:pt x="131" y="50"/>
                    <a:pt x="131" y="49"/>
                    <a:pt x="131" y="50"/>
                  </a:cubicBezTo>
                  <a:cubicBezTo>
                    <a:pt x="132" y="51"/>
                    <a:pt x="132" y="52"/>
                    <a:pt x="133" y="54"/>
                  </a:cubicBezTo>
                  <a:cubicBezTo>
                    <a:pt x="132" y="52"/>
                    <a:pt x="131" y="49"/>
                    <a:pt x="129" y="47"/>
                  </a:cubicBezTo>
                  <a:cubicBezTo>
                    <a:pt x="130" y="50"/>
                    <a:pt x="132" y="53"/>
                    <a:pt x="134" y="56"/>
                  </a:cubicBezTo>
                  <a:cubicBezTo>
                    <a:pt x="133" y="56"/>
                    <a:pt x="133" y="55"/>
                    <a:pt x="133" y="55"/>
                  </a:cubicBezTo>
                  <a:cubicBezTo>
                    <a:pt x="134" y="57"/>
                    <a:pt x="135" y="59"/>
                    <a:pt x="136" y="61"/>
                  </a:cubicBezTo>
                  <a:cubicBezTo>
                    <a:pt x="136" y="64"/>
                    <a:pt x="137" y="66"/>
                    <a:pt x="137" y="68"/>
                  </a:cubicBezTo>
                  <a:cubicBezTo>
                    <a:pt x="137" y="69"/>
                    <a:pt x="137" y="68"/>
                    <a:pt x="138" y="69"/>
                  </a:cubicBezTo>
                  <a:cubicBezTo>
                    <a:pt x="138" y="70"/>
                    <a:pt x="138" y="71"/>
                    <a:pt x="138" y="73"/>
                  </a:cubicBezTo>
                  <a:cubicBezTo>
                    <a:pt x="138" y="74"/>
                    <a:pt x="138" y="75"/>
                    <a:pt x="138" y="76"/>
                  </a:cubicBezTo>
                  <a:cubicBezTo>
                    <a:pt x="139" y="77"/>
                    <a:pt x="138" y="79"/>
                    <a:pt x="138" y="81"/>
                  </a:cubicBezTo>
                  <a:cubicBezTo>
                    <a:pt x="137" y="81"/>
                    <a:pt x="138" y="83"/>
                    <a:pt x="137" y="81"/>
                  </a:cubicBezTo>
                  <a:close/>
                  <a:moveTo>
                    <a:pt x="60" y="159"/>
                  </a:moveTo>
                  <a:cubicBezTo>
                    <a:pt x="61" y="159"/>
                    <a:pt x="62" y="159"/>
                    <a:pt x="63" y="160"/>
                  </a:cubicBezTo>
                  <a:cubicBezTo>
                    <a:pt x="64" y="160"/>
                    <a:pt x="67" y="161"/>
                    <a:pt x="67" y="161"/>
                  </a:cubicBezTo>
                  <a:cubicBezTo>
                    <a:pt x="66" y="160"/>
                    <a:pt x="64" y="160"/>
                    <a:pt x="63" y="160"/>
                  </a:cubicBezTo>
                  <a:cubicBezTo>
                    <a:pt x="61" y="159"/>
                    <a:pt x="59" y="159"/>
                    <a:pt x="60" y="159"/>
                  </a:cubicBezTo>
                  <a:close/>
                  <a:moveTo>
                    <a:pt x="63" y="149"/>
                  </a:moveTo>
                  <a:cubicBezTo>
                    <a:pt x="62" y="148"/>
                    <a:pt x="60" y="148"/>
                    <a:pt x="59" y="148"/>
                  </a:cubicBezTo>
                  <a:cubicBezTo>
                    <a:pt x="60" y="148"/>
                    <a:pt x="62" y="149"/>
                    <a:pt x="63" y="149"/>
                  </a:cubicBezTo>
                  <a:close/>
                  <a:moveTo>
                    <a:pt x="75" y="149"/>
                  </a:moveTo>
                  <a:cubicBezTo>
                    <a:pt x="73" y="149"/>
                    <a:pt x="71" y="148"/>
                    <a:pt x="68" y="148"/>
                  </a:cubicBezTo>
                  <a:cubicBezTo>
                    <a:pt x="66" y="147"/>
                    <a:pt x="64" y="147"/>
                    <a:pt x="62" y="146"/>
                  </a:cubicBezTo>
                  <a:cubicBezTo>
                    <a:pt x="64" y="147"/>
                    <a:pt x="66" y="148"/>
                    <a:pt x="68" y="148"/>
                  </a:cubicBezTo>
                  <a:cubicBezTo>
                    <a:pt x="71" y="149"/>
                    <a:pt x="73" y="149"/>
                    <a:pt x="75" y="149"/>
                  </a:cubicBezTo>
                  <a:close/>
                  <a:moveTo>
                    <a:pt x="81" y="150"/>
                  </a:moveTo>
                  <a:cubicBezTo>
                    <a:pt x="81" y="149"/>
                    <a:pt x="78" y="149"/>
                    <a:pt x="78" y="150"/>
                  </a:cubicBezTo>
                  <a:cubicBezTo>
                    <a:pt x="79" y="149"/>
                    <a:pt x="81" y="150"/>
                    <a:pt x="81" y="150"/>
                  </a:cubicBezTo>
                  <a:close/>
                  <a:moveTo>
                    <a:pt x="83" y="149"/>
                  </a:moveTo>
                  <a:cubicBezTo>
                    <a:pt x="84" y="149"/>
                    <a:pt x="86" y="149"/>
                    <a:pt x="87" y="149"/>
                  </a:cubicBezTo>
                  <a:cubicBezTo>
                    <a:pt x="89" y="149"/>
                    <a:pt x="90" y="148"/>
                    <a:pt x="91" y="148"/>
                  </a:cubicBezTo>
                  <a:cubicBezTo>
                    <a:pt x="89" y="148"/>
                    <a:pt x="86" y="149"/>
                    <a:pt x="83" y="149"/>
                  </a:cubicBezTo>
                  <a:close/>
                  <a:moveTo>
                    <a:pt x="70" y="147"/>
                  </a:moveTo>
                  <a:cubicBezTo>
                    <a:pt x="72" y="148"/>
                    <a:pt x="75" y="148"/>
                    <a:pt x="77" y="149"/>
                  </a:cubicBezTo>
                  <a:cubicBezTo>
                    <a:pt x="80" y="149"/>
                    <a:pt x="82" y="149"/>
                    <a:pt x="84" y="148"/>
                  </a:cubicBezTo>
                  <a:cubicBezTo>
                    <a:pt x="80" y="149"/>
                    <a:pt x="75" y="148"/>
                    <a:pt x="70" y="147"/>
                  </a:cubicBezTo>
                  <a:close/>
                  <a:moveTo>
                    <a:pt x="65" y="145"/>
                  </a:moveTo>
                  <a:cubicBezTo>
                    <a:pt x="67" y="145"/>
                    <a:pt x="69" y="146"/>
                    <a:pt x="71" y="146"/>
                  </a:cubicBezTo>
                  <a:cubicBezTo>
                    <a:pt x="74" y="147"/>
                    <a:pt x="76" y="147"/>
                    <a:pt x="78" y="146"/>
                  </a:cubicBezTo>
                  <a:cubicBezTo>
                    <a:pt x="76" y="146"/>
                    <a:pt x="74" y="146"/>
                    <a:pt x="71" y="146"/>
                  </a:cubicBezTo>
                  <a:cubicBezTo>
                    <a:pt x="69" y="145"/>
                    <a:pt x="67" y="145"/>
                    <a:pt x="65" y="145"/>
                  </a:cubicBezTo>
                  <a:close/>
                  <a:moveTo>
                    <a:pt x="59" y="142"/>
                  </a:moveTo>
                  <a:cubicBezTo>
                    <a:pt x="60" y="143"/>
                    <a:pt x="61" y="143"/>
                    <a:pt x="62" y="144"/>
                  </a:cubicBezTo>
                  <a:cubicBezTo>
                    <a:pt x="64" y="144"/>
                    <a:pt x="65" y="144"/>
                    <a:pt x="65" y="144"/>
                  </a:cubicBezTo>
                  <a:cubicBezTo>
                    <a:pt x="63" y="143"/>
                    <a:pt x="61" y="143"/>
                    <a:pt x="59" y="142"/>
                  </a:cubicBezTo>
                  <a:close/>
                  <a:moveTo>
                    <a:pt x="56" y="144"/>
                  </a:moveTo>
                  <a:cubicBezTo>
                    <a:pt x="57" y="144"/>
                    <a:pt x="55" y="143"/>
                    <a:pt x="54" y="143"/>
                  </a:cubicBezTo>
                  <a:cubicBezTo>
                    <a:pt x="55" y="143"/>
                    <a:pt x="57" y="144"/>
                    <a:pt x="56" y="144"/>
                  </a:cubicBezTo>
                  <a:close/>
                  <a:moveTo>
                    <a:pt x="51" y="139"/>
                  </a:moveTo>
                  <a:cubicBezTo>
                    <a:pt x="53" y="139"/>
                    <a:pt x="55" y="141"/>
                    <a:pt x="56" y="141"/>
                  </a:cubicBezTo>
                  <a:cubicBezTo>
                    <a:pt x="55" y="140"/>
                    <a:pt x="52" y="139"/>
                    <a:pt x="51" y="139"/>
                  </a:cubicBezTo>
                  <a:close/>
                  <a:moveTo>
                    <a:pt x="50" y="140"/>
                  </a:moveTo>
                  <a:cubicBezTo>
                    <a:pt x="49" y="140"/>
                    <a:pt x="52" y="142"/>
                    <a:pt x="51" y="141"/>
                  </a:cubicBezTo>
                  <a:cubicBezTo>
                    <a:pt x="50" y="141"/>
                    <a:pt x="51" y="141"/>
                    <a:pt x="50" y="140"/>
                  </a:cubicBezTo>
                  <a:close/>
                  <a:moveTo>
                    <a:pt x="48" y="143"/>
                  </a:moveTo>
                  <a:cubicBezTo>
                    <a:pt x="51" y="144"/>
                    <a:pt x="54" y="146"/>
                    <a:pt x="57" y="146"/>
                  </a:cubicBezTo>
                  <a:cubicBezTo>
                    <a:pt x="55" y="146"/>
                    <a:pt x="54" y="145"/>
                    <a:pt x="52" y="144"/>
                  </a:cubicBezTo>
                  <a:cubicBezTo>
                    <a:pt x="51" y="144"/>
                    <a:pt x="49" y="143"/>
                    <a:pt x="48" y="143"/>
                  </a:cubicBezTo>
                  <a:close/>
                  <a:moveTo>
                    <a:pt x="33" y="134"/>
                  </a:moveTo>
                  <a:cubicBezTo>
                    <a:pt x="32" y="133"/>
                    <a:pt x="30" y="130"/>
                    <a:pt x="28" y="129"/>
                  </a:cubicBezTo>
                  <a:cubicBezTo>
                    <a:pt x="30" y="131"/>
                    <a:pt x="32" y="133"/>
                    <a:pt x="33" y="134"/>
                  </a:cubicBezTo>
                  <a:close/>
                  <a:moveTo>
                    <a:pt x="39" y="135"/>
                  </a:moveTo>
                  <a:cubicBezTo>
                    <a:pt x="37" y="134"/>
                    <a:pt x="35" y="132"/>
                    <a:pt x="34" y="131"/>
                  </a:cubicBezTo>
                  <a:cubicBezTo>
                    <a:pt x="35" y="133"/>
                    <a:pt x="37" y="134"/>
                    <a:pt x="39" y="135"/>
                  </a:cubicBezTo>
                  <a:close/>
                  <a:moveTo>
                    <a:pt x="44" y="140"/>
                  </a:moveTo>
                  <a:cubicBezTo>
                    <a:pt x="45" y="141"/>
                    <a:pt x="47" y="142"/>
                    <a:pt x="48" y="142"/>
                  </a:cubicBezTo>
                  <a:cubicBezTo>
                    <a:pt x="46" y="141"/>
                    <a:pt x="45" y="140"/>
                    <a:pt x="44" y="140"/>
                  </a:cubicBezTo>
                  <a:close/>
                  <a:moveTo>
                    <a:pt x="36" y="138"/>
                  </a:moveTo>
                  <a:cubicBezTo>
                    <a:pt x="37" y="138"/>
                    <a:pt x="39" y="140"/>
                    <a:pt x="40" y="140"/>
                  </a:cubicBezTo>
                  <a:cubicBezTo>
                    <a:pt x="38" y="139"/>
                    <a:pt x="38" y="139"/>
                    <a:pt x="38" y="139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39" y="129"/>
                  </a:moveTo>
                  <a:cubicBezTo>
                    <a:pt x="40" y="130"/>
                    <a:pt x="42" y="131"/>
                    <a:pt x="43" y="132"/>
                  </a:cubicBezTo>
                  <a:cubicBezTo>
                    <a:pt x="41" y="131"/>
                    <a:pt x="40" y="129"/>
                    <a:pt x="39" y="129"/>
                  </a:cubicBezTo>
                  <a:close/>
                  <a:moveTo>
                    <a:pt x="35" y="128"/>
                  </a:moveTo>
                  <a:cubicBezTo>
                    <a:pt x="35" y="129"/>
                    <a:pt x="37" y="131"/>
                    <a:pt x="38" y="131"/>
                  </a:cubicBezTo>
                  <a:cubicBezTo>
                    <a:pt x="37" y="130"/>
                    <a:pt x="35" y="129"/>
                    <a:pt x="35" y="128"/>
                  </a:cubicBezTo>
                  <a:close/>
                  <a:moveTo>
                    <a:pt x="29" y="126"/>
                  </a:moveTo>
                  <a:cubicBezTo>
                    <a:pt x="30" y="127"/>
                    <a:pt x="31" y="128"/>
                    <a:pt x="32" y="129"/>
                  </a:cubicBezTo>
                  <a:cubicBezTo>
                    <a:pt x="33" y="130"/>
                    <a:pt x="34" y="131"/>
                    <a:pt x="35" y="131"/>
                  </a:cubicBezTo>
                  <a:cubicBezTo>
                    <a:pt x="33" y="129"/>
                    <a:pt x="31" y="127"/>
                    <a:pt x="29" y="126"/>
                  </a:cubicBezTo>
                  <a:close/>
                  <a:moveTo>
                    <a:pt x="34" y="123"/>
                  </a:moveTo>
                  <a:cubicBezTo>
                    <a:pt x="34" y="124"/>
                    <a:pt x="35" y="125"/>
                    <a:pt x="36" y="126"/>
                  </a:cubicBezTo>
                  <a:cubicBezTo>
                    <a:pt x="35" y="125"/>
                    <a:pt x="34" y="124"/>
                    <a:pt x="34" y="123"/>
                  </a:cubicBezTo>
                  <a:close/>
                  <a:moveTo>
                    <a:pt x="31" y="124"/>
                  </a:moveTo>
                  <a:cubicBezTo>
                    <a:pt x="32" y="125"/>
                    <a:pt x="32" y="125"/>
                    <a:pt x="33" y="126"/>
                  </a:cubicBezTo>
                  <a:cubicBezTo>
                    <a:pt x="32" y="125"/>
                    <a:pt x="31" y="124"/>
                    <a:pt x="31" y="124"/>
                  </a:cubicBezTo>
                  <a:close/>
                  <a:moveTo>
                    <a:pt x="66" y="130"/>
                  </a:moveTo>
                  <a:cubicBezTo>
                    <a:pt x="66" y="130"/>
                    <a:pt x="67" y="130"/>
                    <a:pt x="67" y="130"/>
                  </a:cubicBezTo>
                  <a:cubicBezTo>
                    <a:pt x="66" y="130"/>
                    <a:pt x="66" y="129"/>
                    <a:pt x="66" y="130"/>
                  </a:cubicBezTo>
                  <a:close/>
                  <a:moveTo>
                    <a:pt x="58" y="126"/>
                  </a:moveTo>
                  <a:cubicBezTo>
                    <a:pt x="58" y="126"/>
                    <a:pt x="58" y="126"/>
                    <a:pt x="57" y="126"/>
                  </a:cubicBezTo>
                  <a:cubicBezTo>
                    <a:pt x="57" y="126"/>
                    <a:pt x="58" y="126"/>
                    <a:pt x="58" y="126"/>
                  </a:cubicBezTo>
                  <a:close/>
                  <a:moveTo>
                    <a:pt x="33" y="148"/>
                  </a:moveTo>
                  <a:cubicBezTo>
                    <a:pt x="30" y="146"/>
                    <a:pt x="27" y="143"/>
                    <a:pt x="24" y="140"/>
                  </a:cubicBezTo>
                  <a:cubicBezTo>
                    <a:pt x="22" y="138"/>
                    <a:pt x="19" y="135"/>
                    <a:pt x="18" y="132"/>
                  </a:cubicBezTo>
                  <a:cubicBezTo>
                    <a:pt x="14" y="128"/>
                    <a:pt x="11" y="122"/>
                    <a:pt x="9" y="117"/>
                  </a:cubicBezTo>
                  <a:cubicBezTo>
                    <a:pt x="7" y="113"/>
                    <a:pt x="6" y="109"/>
                    <a:pt x="5" y="106"/>
                  </a:cubicBezTo>
                  <a:cubicBezTo>
                    <a:pt x="4" y="102"/>
                    <a:pt x="3" y="98"/>
                    <a:pt x="2" y="96"/>
                  </a:cubicBezTo>
                  <a:cubicBezTo>
                    <a:pt x="4" y="106"/>
                    <a:pt x="7" y="116"/>
                    <a:pt x="12" y="125"/>
                  </a:cubicBezTo>
                  <a:cubicBezTo>
                    <a:pt x="17" y="134"/>
                    <a:pt x="24" y="141"/>
                    <a:pt x="33" y="148"/>
                  </a:cubicBezTo>
                  <a:cubicBezTo>
                    <a:pt x="33" y="148"/>
                    <a:pt x="33" y="148"/>
                    <a:pt x="33" y="148"/>
                  </a:cubicBezTo>
                  <a:close/>
                  <a:moveTo>
                    <a:pt x="10" y="98"/>
                  </a:moveTo>
                  <a:cubicBezTo>
                    <a:pt x="10" y="96"/>
                    <a:pt x="10" y="95"/>
                    <a:pt x="9" y="94"/>
                  </a:cubicBezTo>
                  <a:cubicBezTo>
                    <a:pt x="9" y="94"/>
                    <a:pt x="9" y="95"/>
                    <a:pt x="10" y="96"/>
                  </a:cubicBezTo>
                  <a:cubicBezTo>
                    <a:pt x="10" y="97"/>
                    <a:pt x="10" y="98"/>
                    <a:pt x="10" y="98"/>
                  </a:cubicBezTo>
                  <a:close/>
                  <a:moveTo>
                    <a:pt x="12" y="106"/>
                  </a:moveTo>
                  <a:cubicBezTo>
                    <a:pt x="11" y="104"/>
                    <a:pt x="11" y="102"/>
                    <a:pt x="10" y="100"/>
                  </a:cubicBezTo>
                  <a:cubicBezTo>
                    <a:pt x="10" y="102"/>
                    <a:pt x="11" y="105"/>
                    <a:pt x="12" y="106"/>
                  </a:cubicBezTo>
                  <a:close/>
                  <a:moveTo>
                    <a:pt x="6" y="108"/>
                  </a:moveTo>
                  <a:cubicBezTo>
                    <a:pt x="8" y="115"/>
                    <a:pt x="12" y="122"/>
                    <a:pt x="16" y="129"/>
                  </a:cubicBezTo>
                  <a:cubicBezTo>
                    <a:pt x="21" y="135"/>
                    <a:pt x="26" y="141"/>
                    <a:pt x="32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4" y="147"/>
                    <a:pt x="34" y="147"/>
                    <a:pt x="34" y="147"/>
                  </a:cubicBezTo>
                  <a:cubicBezTo>
                    <a:pt x="33" y="147"/>
                    <a:pt x="33" y="146"/>
                    <a:pt x="32" y="146"/>
                  </a:cubicBezTo>
                  <a:cubicBezTo>
                    <a:pt x="26" y="141"/>
                    <a:pt x="21" y="135"/>
                    <a:pt x="17" y="129"/>
                  </a:cubicBezTo>
                  <a:cubicBezTo>
                    <a:pt x="12" y="122"/>
                    <a:pt x="9" y="115"/>
                    <a:pt x="6" y="108"/>
                  </a:cubicBezTo>
                  <a:close/>
                  <a:moveTo>
                    <a:pt x="18" y="112"/>
                  </a:moveTo>
                  <a:cubicBezTo>
                    <a:pt x="17" y="110"/>
                    <a:pt x="17" y="108"/>
                    <a:pt x="16" y="107"/>
                  </a:cubicBezTo>
                  <a:cubicBezTo>
                    <a:pt x="16" y="108"/>
                    <a:pt x="17" y="111"/>
                    <a:pt x="18" y="112"/>
                  </a:cubicBezTo>
                  <a:close/>
                  <a:moveTo>
                    <a:pt x="13" y="111"/>
                  </a:moveTo>
                  <a:cubicBezTo>
                    <a:pt x="14" y="112"/>
                    <a:pt x="14" y="114"/>
                    <a:pt x="15" y="114"/>
                  </a:cubicBezTo>
                  <a:cubicBezTo>
                    <a:pt x="14" y="113"/>
                    <a:pt x="14" y="112"/>
                    <a:pt x="13" y="111"/>
                  </a:cubicBezTo>
                  <a:close/>
                  <a:moveTo>
                    <a:pt x="31" y="119"/>
                  </a:moveTo>
                  <a:cubicBezTo>
                    <a:pt x="30" y="118"/>
                    <a:pt x="29" y="116"/>
                    <a:pt x="28" y="116"/>
                  </a:cubicBezTo>
                  <a:cubicBezTo>
                    <a:pt x="29" y="117"/>
                    <a:pt x="30" y="118"/>
                    <a:pt x="31" y="119"/>
                  </a:cubicBezTo>
                  <a:close/>
                  <a:moveTo>
                    <a:pt x="24" y="126"/>
                  </a:moveTo>
                  <a:cubicBezTo>
                    <a:pt x="25" y="128"/>
                    <a:pt x="25" y="128"/>
                    <a:pt x="25" y="128"/>
                  </a:cubicBezTo>
                  <a:cubicBezTo>
                    <a:pt x="25" y="128"/>
                    <a:pt x="25" y="127"/>
                    <a:pt x="24" y="126"/>
                  </a:cubicBezTo>
                  <a:close/>
                  <a:moveTo>
                    <a:pt x="29" y="125"/>
                  </a:moveTo>
                  <a:cubicBezTo>
                    <a:pt x="28" y="123"/>
                    <a:pt x="26" y="121"/>
                    <a:pt x="25" y="120"/>
                  </a:cubicBezTo>
                  <a:cubicBezTo>
                    <a:pt x="26" y="122"/>
                    <a:pt x="28" y="124"/>
                    <a:pt x="29" y="125"/>
                  </a:cubicBezTo>
                  <a:close/>
                  <a:moveTo>
                    <a:pt x="30" y="114"/>
                  </a:moveTo>
                  <a:cubicBezTo>
                    <a:pt x="31" y="116"/>
                    <a:pt x="32" y="117"/>
                    <a:pt x="33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3" y="119"/>
                    <a:pt x="34" y="120"/>
                    <a:pt x="35" y="121"/>
                  </a:cubicBezTo>
                  <a:cubicBezTo>
                    <a:pt x="34" y="120"/>
                    <a:pt x="33" y="119"/>
                    <a:pt x="32" y="117"/>
                  </a:cubicBezTo>
                  <a:cubicBezTo>
                    <a:pt x="31" y="116"/>
                    <a:pt x="30" y="115"/>
                    <a:pt x="30" y="114"/>
                  </a:cubicBezTo>
                  <a:close/>
                  <a:moveTo>
                    <a:pt x="18" y="117"/>
                  </a:moveTo>
                  <a:cubicBezTo>
                    <a:pt x="18" y="118"/>
                    <a:pt x="20" y="120"/>
                    <a:pt x="20" y="120"/>
                  </a:cubicBezTo>
                  <a:cubicBezTo>
                    <a:pt x="19" y="119"/>
                    <a:pt x="19" y="118"/>
                    <a:pt x="18" y="117"/>
                  </a:cubicBezTo>
                  <a:close/>
                  <a:moveTo>
                    <a:pt x="20" y="110"/>
                  </a:moveTo>
                  <a:cubicBezTo>
                    <a:pt x="21" y="112"/>
                    <a:pt x="22" y="115"/>
                    <a:pt x="23" y="116"/>
                  </a:cubicBezTo>
                  <a:cubicBezTo>
                    <a:pt x="22" y="114"/>
                    <a:pt x="21" y="112"/>
                    <a:pt x="20" y="110"/>
                  </a:cubicBezTo>
                  <a:close/>
                  <a:moveTo>
                    <a:pt x="34" y="97"/>
                  </a:moveTo>
                  <a:cubicBezTo>
                    <a:pt x="34" y="95"/>
                    <a:pt x="33" y="93"/>
                    <a:pt x="32" y="91"/>
                  </a:cubicBezTo>
                  <a:cubicBezTo>
                    <a:pt x="33" y="96"/>
                    <a:pt x="35" y="100"/>
                    <a:pt x="37" y="103"/>
                  </a:cubicBezTo>
                  <a:cubicBezTo>
                    <a:pt x="37" y="102"/>
                    <a:pt x="36" y="101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34" y="98"/>
                    <a:pt x="35" y="98"/>
                  </a:cubicBezTo>
                  <a:cubicBezTo>
                    <a:pt x="35" y="98"/>
                    <a:pt x="35" y="97"/>
                    <a:pt x="35" y="97"/>
                  </a:cubicBezTo>
                  <a:cubicBezTo>
                    <a:pt x="35" y="97"/>
                    <a:pt x="34" y="97"/>
                    <a:pt x="34" y="97"/>
                  </a:cubicBezTo>
                  <a:close/>
                  <a:moveTo>
                    <a:pt x="33" y="88"/>
                  </a:moveTo>
                  <a:cubicBezTo>
                    <a:pt x="34" y="90"/>
                    <a:pt x="34" y="92"/>
                    <a:pt x="35" y="94"/>
                  </a:cubicBezTo>
                  <a:cubicBezTo>
                    <a:pt x="35" y="93"/>
                    <a:pt x="34" y="91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89"/>
                    <a:pt x="34" y="88"/>
                  </a:cubicBezTo>
                  <a:cubicBezTo>
                    <a:pt x="34" y="89"/>
                    <a:pt x="34" y="88"/>
                    <a:pt x="33" y="88"/>
                  </a:cubicBezTo>
                  <a:close/>
                  <a:moveTo>
                    <a:pt x="10" y="72"/>
                  </a:moveTo>
                  <a:cubicBezTo>
                    <a:pt x="10" y="72"/>
                    <a:pt x="10" y="74"/>
                    <a:pt x="10" y="74"/>
                  </a:cubicBezTo>
                  <a:cubicBezTo>
                    <a:pt x="10" y="73"/>
                    <a:pt x="10" y="72"/>
                    <a:pt x="10" y="72"/>
                  </a:cubicBezTo>
                  <a:close/>
                  <a:moveTo>
                    <a:pt x="65" y="36"/>
                  </a:moveTo>
                  <a:cubicBezTo>
                    <a:pt x="64" y="36"/>
                    <a:pt x="62" y="36"/>
                    <a:pt x="61" y="37"/>
                  </a:cubicBezTo>
                  <a:cubicBezTo>
                    <a:pt x="62" y="37"/>
                    <a:pt x="63" y="36"/>
                    <a:pt x="64" y="36"/>
                  </a:cubicBezTo>
                  <a:cubicBezTo>
                    <a:pt x="66" y="36"/>
                    <a:pt x="66" y="35"/>
                    <a:pt x="65" y="36"/>
                  </a:cubicBezTo>
                  <a:close/>
                  <a:moveTo>
                    <a:pt x="91" y="37"/>
                  </a:moveTo>
                  <a:cubicBezTo>
                    <a:pt x="92" y="37"/>
                    <a:pt x="92" y="38"/>
                    <a:pt x="93" y="38"/>
                  </a:cubicBezTo>
                  <a:cubicBezTo>
                    <a:pt x="93" y="37"/>
                    <a:pt x="91" y="37"/>
                    <a:pt x="91" y="37"/>
                  </a:cubicBezTo>
                  <a:close/>
                  <a:moveTo>
                    <a:pt x="135" y="71"/>
                  </a:moveTo>
                  <a:cubicBezTo>
                    <a:pt x="135" y="72"/>
                    <a:pt x="135" y="73"/>
                    <a:pt x="135" y="73"/>
                  </a:cubicBezTo>
                  <a:cubicBezTo>
                    <a:pt x="135" y="73"/>
                    <a:pt x="135" y="71"/>
                    <a:pt x="135" y="71"/>
                  </a:cubicBezTo>
                  <a:close/>
                </a:path>
              </a:pathLst>
            </a:custGeom>
            <a:gradFill>
              <a:gsLst>
                <a:gs pos="27000">
                  <a:schemeClr val="accent2">
                    <a:alpha val="87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vert="horz" wrap="square" lIns="71927" tIns="35964" rIns="71927" bIns="35964" numCol="1" anchor="t" anchorCtr="0" compatLnSpc="1"/>
            <a:lstStyle/>
            <a:p>
              <a:endParaRPr lang="zh-CN" altLang="en-US" sz="1415" dirty="0"/>
            </a:p>
          </p:txBody>
        </p:sp>
        <p:sp>
          <p:nvSpPr>
            <p:cNvPr id="13318" name="文本框 13317"/>
            <p:cNvSpPr txBox="1"/>
            <p:nvPr>
              <p:custDataLst>
                <p:tags r:id="rId5"/>
              </p:custDataLst>
            </p:nvPr>
          </p:nvSpPr>
          <p:spPr>
            <a:xfrm>
              <a:off x="1643228" y="2440603"/>
              <a:ext cx="860202" cy="871549"/>
            </a:xfrm>
            <a:prstGeom prst="rect">
              <a:avLst/>
            </a:prstGeom>
            <a:noFill/>
            <a:effectLst/>
          </p:spPr>
          <p:txBody>
            <a:bodyPr wrap="none" lIns="71927" tIns="35964" rIns="71927" bIns="35964" rtlCol="0">
              <a:spAutoFit/>
            </a:bodyPr>
            <a:lstStyle/>
            <a:p>
              <a:r>
                <a:rPr lang="zh-CN" altLang="en-US" sz="5190">
                  <a:gradFill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6200000" scaled="1"/>
                  </a:gradFill>
                  <a:effectLst>
                    <a:outerShdw blurRad="159837" sx="102000" sy="102000" algn="ctr" rotWithShape="0">
                      <a:schemeClr val="accent1">
                        <a:lumMod val="50000"/>
                        <a:alpha val="94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  <a:sym typeface="云峰飞云体" panose="02000500000000000000" pitchFamily="2" charset="-122"/>
                </a:rPr>
                <a:t>壹</a:t>
              </a:r>
            </a:p>
          </p:txBody>
        </p:sp>
      </p:grpSp>
      <p:grpSp>
        <p:nvGrpSpPr>
          <p:cNvPr id="13399" name="组合 13398"/>
          <p:cNvGrpSpPr/>
          <p:nvPr/>
        </p:nvGrpSpPr>
        <p:grpSpPr>
          <a:xfrm>
            <a:off x="2264115" y="2202741"/>
            <a:ext cx="930084" cy="2103140"/>
            <a:chOff x="1608532" y="2387846"/>
            <a:chExt cx="930084" cy="2103140"/>
          </a:xfrm>
        </p:grpSpPr>
        <p:sp>
          <p:nvSpPr>
            <p:cNvPr id="13369" name="文本框 13368"/>
            <p:cNvSpPr txBox="1"/>
            <p:nvPr/>
          </p:nvSpPr>
          <p:spPr>
            <a:xfrm>
              <a:off x="1906905" y="2387846"/>
              <a:ext cx="631711" cy="2103140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zh-CN" altLang="en-US" sz="4105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rPr>
                <a:t>不忘初心</a:t>
              </a:r>
            </a:p>
          </p:txBody>
        </p:sp>
        <p:sp>
          <p:nvSpPr>
            <p:cNvPr id="13372" name="矩形: 对角圆角 13371"/>
            <p:cNvSpPr/>
            <p:nvPr/>
          </p:nvSpPr>
          <p:spPr>
            <a:xfrm>
              <a:off x="1621242" y="2387846"/>
              <a:ext cx="255323" cy="893981"/>
            </a:xfrm>
            <a:prstGeom prst="round2DiagRect">
              <a:avLst>
                <a:gd name="adj1" fmla="val 33122"/>
                <a:gd name="adj2" fmla="val 0"/>
              </a:avLst>
            </a:prstGeom>
            <a:gradFill>
              <a:gsLst>
                <a:gs pos="100000">
                  <a:schemeClr val="accent2">
                    <a:lumMod val="20000"/>
                    <a:lumOff val="80000"/>
                  </a:schemeClr>
                </a:gs>
                <a:gs pos="0">
                  <a:schemeClr val="accent2"/>
                </a:gs>
              </a:gsLst>
              <a:lin ang="162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tIns="0" rIns="41040" bIns="0" rtlCol="0" anchor="ctr"/>
            <a:lstStyle/>
            <a:p>
              <a:pPr algn="ctr"/>
              <a:r>
                <a:rPr lang="en-US" altLang="zh-CN" sz="1595">
                  <a:solidFill>
                    <a:schemeClr val="accent1">
                      <a:lumMod val="50000"/>
                    </a:schemeClr>
                  </a:solidFill>
                  <a:latin typeface="+mn-ea"/>
                  <a:sym typeface="思源宋体 CN Heavy" panose="02020900000000000000" pitchFamily="18" charset="-122"/>
                </a:rPr>
                <a:t>PART 01</a:t>
              </a:r>
              <a:endParaRPr lang="zh-CN" altLang="en-US" sz="1595"/>
            </a:p>
          </p:txBody>
        </p:sp>
        <p:sp>
          <p:nvSpPr>
            <p:cNvPr id="13367" name="文本框 13366"/>
            <p:cNvSpPr txBox="1"/>
            <p:nvPr/>
          </p:nvSpPr>
          <p:spPr>
            <a:xfrm>
              <a:off x="1608532" y="3351510"/>
              <a:ext cx="280718" cy="702115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zh-CN" altLang="en-US" sz="1825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  <a:sym typeface="思源宋体 CN Heavy" panose="02020900000000000000" pitchFamily="18" charset="-122"/>
                </a:rPr>
                <a:t>思想</a:t>
              </a:r>
              <a:r>
                <a:rPr lang="zh-CN" altLang="en-US" sz="1825">
                  <a:gradFill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6200000" scaled="1"/>
                  </a:gradFill>
                  <a:latin typeface="+mj-ea"/>
                  <a:ea typeface="+mj-ea"/>
                  <a:sym typeface="思源宋体 CN Heavy" panose="02020900000000000000" pitchFamily="18" charset="-122"/>
                </a:rPr>
                <a:t>篇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1562352" y="3398151"/>
            <a:ext cx="0" cy="2687604"/>
          </a:xfrm>
          <a:prstGeom prst="line">
            <a:avLst/>
          </a:prstGeom>
          <a:ln w="254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62352" y="3094406"/>
            <a:ext cx="0" cy="259450"/>
          </a:xfrm>
          <a:prstGeom prst="line">
            <a:avLst/>
          </a:prstGeom>
          <a:ln w="22225" cap="rnd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02" name="组合 13401"/>
          <p:cNvGrpSpPr/>
          <p:nvPr/>
        </p:nvGrpSpPr>
        <p:grpSpPr>
          <a:xfrm>
            <a:off x="3806870" y="2825149"/>
            <a:ext cx="866179" cy="885632"/>
            <a:chOff x="1974546" y="2426520"/>
            <a:chExt cx="866179" cy="885632"/>
          </a:xfrm>
        </p:grpSpPr>
        <p:sp>
          <p:nvSpPr>
            <p:cNvPr id="13407" name="Freeform 22581"/>
            <p:cNvSpPr>
              <a:spLocks noEditPoints="1"/>
            </p:cNvSpPr>
            <p:nvPr/>
          </p:nvSpPr>
          <p:spPr bwMode="auto">
            <a:xfrm>
              <a:off x="1974546" y="2426520"/>
              <a:ext cx="835687" cy="824143"/>
            </a:xfrm>
            <a:custGeom>
              <a:avLst/>
              <a:gdLst>
                <a:gd name="T0" fmla="*/ 131 w 168"/>
                <a:gd name="T1" fmla="*/ 63 h 166"/>
                <a:gd name="T2" fmla="*/ 120 w 168"/>
                <a:gd name="T3" fmla="*/ 50 h 166"/>
                <a:gd name="T4" fmla="*/ 121 w 168"/>
                <a:gd name="T5" fmla="*/ 56 h 166"/>
                <a:gd name="T6" fmla="*/ 115 w 168"/>
                <a:gd name="T7" fmla="*/ 53 h 166"/>
                <a:gd name="T8" fmla="*/ 113 w 168"/>
                <a:gd name="T9" fmla="*/ 53 h 166"/>
                <a:gd name="T10" fmla="*/ 39 w 168"/>
                <a:gd name="T11" fmla="*/ 98 h 166"/>
                <a:gd name="T12" fmla="*/ 48 w 168"/>
                <a:gd name="T13" fmla="*/ 112 h 166"/>
                <a:gd name="T14" fmla="*/ 57 w 168"/>
                <a:gd name="T15" fmla="*/ 121 h 166"/>
                <a:gd name="T16" fmla="*/ 72 w 168"/>
                <a:gd name="T17" fmla="*/ 126 h 166"/>
                <a:gd name="T18" fmla="*/ 66 w 168"/>
                <a:gd name="T19" fmla="*/ 128 h 166"/>
                <a:gd name="T20" fmla="*/ 59 w 168"/>
                <a:gd name="T21" fmla="*/ 127 h 166"/>
                <a:gd name="T22" fmla="*/ 68 w 168"/>
                <a:gd name="T23" fmla="*/ 130 h 166"/>
                <a:gd name="T24" fmla="*/ 78 w 168"/>
                <a:gd name="T25" fmla="*/ 134 h 166"/>
                <a:gd name="T26" fmla="*/ 34 w 168"/>
                <a:gd name="T27" fmla="*/ 121 h 166"/>
                <a:gd name="T28" fmla="*/ 61 w 168"/>
                <a:gd name="T29" fmla="*/ 139 h 166"/>
                <a:gd name="T30" fmla="*/ 64 w 168"/>
                <a:gd name="T31" fmla="*/ 142 h 166"/>
                <a:gd name="T32" fmla="*/ 102 w 168"/>
                <a:gd name="T33" fmla="*/ 141 h 166"/>
                <a:gd name="T34" fmla="*/ 104 w 168"/>
                <a:gd name="T35" fmla="*/ 143 h 166"/>
                <a:gd name="T36" fmla="*/ 111 w 168"/>
                <a:gd name="T37" fmla="*/ 146 h 166"/>
                <a:gd name="T38" fmla="*/ 138 w 168"/>
                <a:gd name="T39" fmla="*/ 129 h 166"/>
                <a:gd name="T40" fmla="*/ 116 w 168"/>
                <a:gd name="T41" fmla="*/ 148 h 166"/>
                <a:gd name="T42" fmla="*/ 130 w 168"/>
                <a:gd name="T43" fmla="*/ 142 h 166"/>
                <a:gd name="T44" fmla="*/ 108 w 168"/>
                <a:gd name="T45" fmla="*/ 154 h 166"/>
                <a:gd name="T46" fmla="*/ 160 w 168"/>
                <a:gd name="T47" fmla="*/ 102 h 166"/>
                <a:gd name="T48" fmla="*/ 25 w 168"/>
                <a:gd name="T49" fmla="*/ 135 h 166"/>
                <a:gd name="T50" fmla="*/ 152 w 168"/>
                <a:gd name="T51" fmla="*/ 126 h 166"/>
                <a:gd name="T52" fmla="*/ 51 w 168"/>
                <a:gd name="T53" fmla="*/ 160 h 166"/>
                <a:gd name="T54" fmla="*/ 2 w 168"/>
                <a:gd name="T55" fmla="*/ 66 h 166"/>
                <a:gd name="T56" fmla="*/ 13 w 168"/>
                <a:gd name="T57" fmla="*/ 37 h 166"/>
                <a:gd name="T58" fmla="*/ 77 w 168"/>
                <a:gd name="T59" fmla="*/ 0 h 166"/>
                <a:gd name="T60" fmla="*/ 126 w 168"/>
                <a:gd name="T61" fmla="*/ 15 h 166"/>
                <a:gd name="T62" fmla="*/ 148 w 168"/>
                <a:gd name="T63" fmla="*/ 41 h 166"/>
                <a:gd name="T64" fmla="*/ 133 w 168"/>
                <a:gd name="T65" fmla="*/ 25 h 166"/>
                <a:gd name="T66" fmla="*/ 136 w 168"/>
                <a:gd name="T67" fmla="*/ 29 h 166"/>
                <a:gd name="T68" fmla="*/ 146 w 168"/>
                <a:gd name="T69" fmla="*/ 45 h 166"/>
                <a:gd name="T70" fmla="*/ 152 w 168"/>
                <a:gd name="T71" fmla="*/ 60 h 166"/>
                <a:gd name="T72" fmla="*/ 149 w 168"/>
                <a:gd name="T73" fmla="*/ 59 h 166"/>
                <a:gd name="T74" fmla="*/ 135 w 168"/>
                <a:gd name="T75" fmla="*/ 37 h 166"/>
                <a:gd name="T76" fmla="*/ 132 w 168"/>
                <a:gd name="T77" fmla="*/ 36 h 166"/>
                <a:gd name="T78" fmla="*/ 122 w 168"/>
                <a:gd name="T79" fmla="*/ 28 h 166"/>
                <a:gd name="T80" fmla="*/ 125 w 168"/>
                <a:gd name="T81" fmla="*/ 32 h 166"/>
                <a:gd name="T82" fmla="*/ 145 w 168"/>
                <a:gd name="T83" fmla="*/ 71 h 166"/>
                <a:gd name="T84" fmla="*/ 133 w 168"/>
                <a:gd name="T85" fmla="*/ 46 h 166"/>
                <a:gd name="T86" fmla="*/ 129 w 168"/>
                <a:gd name="T87" fmla="*/ 47 h 166"/>
                <a:gd name="T88" fmla="*/ 63 w 168"/>
                <a:gd name="T89" fmla="*/ 160 h 166"/>
                <a:gd name="T90" fmla="*/ 75 w 168"/>
                <a:gd name="T91" fmla="*/ 149 h 166"/>
                <a:gd name="T92" fmla="*/ 70 w 168"/>
                <a:gd name="T93" fmla="*/ 147 h 166"/>
                <a:gd name="T94" fmla="*/ 54 w 168"/>
                <a:gd name="T95" fmla="*/ 143 h 166"/>
                <a:gd name="T96" fmla="*/ 48 w 168"/>
                <a:gd name="T97" fmla="*/ 143 h 166"/>
                <a:gd name="T98" fmla="*/ 40 w 168"/>
                <a:gd name="T99" fmla="*/ 140 h 166"/>
                <a:gd name="T100" fmla="*/ 35 w 168"/>
                <a:gd name="T101" fmla="*/ 131 h 166"/>
                <a:gd name="T102" fmla="*/ 58 w 168"/>
                <a:gd name="T103" fmla="*/ 126 h 166"/>
                <a:gd name="T104" fmla="*/ 33 w 168"/>
                <a:gd name="T105" fmla="*/ 148 h 166"/>
                <a:gd name="T106" fmla="*/ 33 w 168"/>
                <a:gd name="T107" fmla="*/ 147 h 166"/>
                <a:gd name="T108" fmla="*/ 31 w 168"/>
                <a:gd name="T109" fmla="*/ 119 h 166"/>
                <a:gd name="T110" fmla="*/ 32 w 168"/>
                <a:gd name="T111" fmla="*/ 118 h 166"/>
                <a:gd name="T112" fmla="*/ 32 w 168"/>
                <a:gd name="T113" fmla="*/ 91 h 166"/>
                <a:gd name="T114" fmla="*/ 34 w 168"/>
                <a:gd name="T115" fmla="*/ 88 h 166"/>
                <a:gd name="T116" fmla="*/ 91 w 168"/>
                <a:gd name="T117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" h="166">
                  <a:moveTo>
                    <a:pt x="137" y="81"/>
                  </a:moveTo>
                  <a:cubicBezTo>
                    <a:pt x="137" y="81"/>
                    <a:pt x="137" y="80"/>
                    <a:pt x="137" y="80"/>
                  </a:cubicBezTo>
                  <a:cubicBezTo>
                    <a:pt x="137" y="79"/>
                    <a:pt x="137" y="80"/>
                    <a:pt x="136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6" y="77"/>
                    <a:pt x="136" y="75"/>
                    <a:pt x="135" y="73"/>
                  </a:cubicBezTo>
                  <a:cubicBezTo>
                    <a:pt x="135" y="73"/>
                    <a:pt x="135" y="74"/>
                    <a:pt x="135" y="75"/>
                  </a:cubicBezTo>
                  <a:cubicBezTo>
                    <a:pt x="135" y="74"/>
                    <a:pt x="135" y="74"/>
                    <a:pt x="135" y="73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3"/>
                    <a:pt x="134" y="71"/>
                    <a:pt x="133" y="69"/>
                  </a:cubicBezTo>
                  <a:cubicBezTo>
                    <a:pt x="133" y="69"/>
                    <a:pt x="133" y="70"/>
                    <a:pt x="134" y="72"/>
                  </a:cubicBezTo>
                  <a:cubicBezTo>
                    <a:pt x="133" y="68"/>
                    <a:pt x="132" y="65"/>
                    <a:pt x="131" y="63"/>
                  </a:cubicBezTo>
                  <a:cubicBezTo>
                    <a:pt x="130" y="63"/>
                    <a:pt x="131" y="64"/>
                    <a:pt x="131" y="64"/>
                  </a:cubicBezTo>
                  <a:cubicBezTo>
                    <a:pt x="129" y="60"/>
                    <a:pt x="126" y="55"/>
                    <a:pt x="123" y="52"/>
                  </a:cubicBezTo>
                  <a:cubicBezTo>
                    <a:pt x="126" y="56"/>
                    <a:pt x="127" y="59"/>
                    <a:pt x="129" y="63"/>
                  </a:cubicBezTo>
                  <a:cubicBezTo>
                    <a:pt x="130" y="67"/>
                    <a:pt x="131" y="71"/>
                    <a:pt x="131" y="75"/>
                  </a:cubicBezTo>
                  <a:cubicBezTo>
                    <a:pt x="130" y="71"/>
                    <a:pt x="130" y="67"/>
                    <a:pt x="128" y="63"/>
                  </a:cubicBezTo>
                  <a:cubicBezTo>
                    <a:pt x="128" y="63"/>
                    <a:pt x="128" y="64"/>
                    <a:pt x="128" y="64"/>
                  </a:cubicBezTo>
                  <a:cubicBezTo>
                    <a:pt x="128" y="63"/>
                    <a:pt x="127" y="61"/>
                    <a:pt x="127" y="60"/>
                  </a:cubicBezTo>
                  <a:cubicBezTo>
                    <a:pt x="127" y="60"/>
                    <a:pt x="127" y="60"/>
                    <a:pt x="127" y="61"/>
                  </a:cubicBezTo>
                  <a:cubicBezTo>
                    <a:pt x="125" y="58"/>
                    <a:pt x="124" y="55"/>
                    <a:pt x="123" y="53"/>
                  </a:cubicBezTo>
                  <a:cubicBezTo>
                    <a:pt x="121" y="51"/>
                    <a:pt x="119" y="48"/>
                    <a:pt x="117" y="46"/>
                  </a:cubicBezTo>
                  <a:cubicBezTo>
                    <a:pt x="117" y="47"/>
                    <a:pt x="119" y="48"/>
                    <a:pt x="120" y="50"/>
                  </a:cubicBezTo>
                  <a:cubicBezTo>
                    <a:pt x="120" y="50"/>
                    <a:pt x="120" y="49"/>
                    <a:pt x="119" y="50"/>
                  </a:cubicBezTo>
                  <a:cubicBezTo>
                    <a:pt x="121" y="52"/>
                    <a:pt x="123" y="55"/>
                    <a:pt x="124" y="57"/>
                  </a:cubicBezTo>
                  <a:cubicBezTo>
                    <a:pt x="126" y="60"/>
                    <a:pt x="127" y="63"/>
                    <a:pt x="128" y="66"/>
                  </a:cubicBezTo>
                  <a:cubicBezTo>
                    <a:pt x="127" y="65"/>
                    <a:pt x="126" y="63"/>
                    <a:pt x="126" y="62"/>
                  </a:cubicBezTo>
                  <a:cubicBezTo>
                    <a:pt x="127" y="64"/>
                    <a:pt x="127" y="66"/>
                    <a:pt x="128" y="68"/>
                  </a:cubicBezTo>
                  <a:cubicBezTo>
                    <a:pt x="128" y="70"/>
                    <a:pt x="129" y="72"/>
                    <a:pt x="129" y="75"/>
                  </a:cubicBezTo>
                  <a:cubicBezTo>
                    <a:pt x="128" y="70"/>
                    <a:pt x="127" y="67"/>
                    <a:pt x="126" y="63"/>
                  </a:cubicBezTo>
                  <a:cubicBezTo>
                    <a:pt x="124" y="60"/>
                    <a:pt x="123" y="56"/>
                    <a:pt x="121" y="53"/>
                  </a:cubicBezTo>
                  <a:cubicBezTo>
                    <a:pt x="122" y="56"/>
                    <a:pt x="124" y="59"/>
                    <a:pt x="125" y="62"/>
                  </a:cubicBezTo>
                  <a:cubicBezTo>
                    <a:pt x="124" y="61"/>
                    <a:pt x="125" y="63"/>
                    <a:pt x="125" y="64"/>
                  </a:cubicBezTo>
                  <a:cubicBezTo>
                    <a:pt x="124" y="61"/>
                    <a:pt x="123" y="59"/>
                    <a:pt x="121" y="56"/>
                  </a:cubicBezTo>
                  <a:cubicBezTo>
                    <a:pt x="119" y="53"/>
                    <a:pt x="117" y="50"/>
                    <a:pt x="115" y="48"/>
                  </a:cubicBezTo>
                  <a:cubicBezTo>
                    <a:pt x="117" y="51"/>
                    <a:pt x="119" y="54"/>
                    <a:pt x="121" y="57"/>
                  </a:cubicBezTo>
                  <a:cubicBezTo>
                    <a:pt x="123" y="60"/>
                    <a:pt x="124" y="64"/>
                    <a:pt x="125" y="67"/>
                  </a:cubicBezTo>
                  <a:cubicBezTo>
                    <a:pt x="124" y="63"/>
                    <a:pt x="122" y="58"/>
                    <a:pt x="119" y="54"/>
                  </a:cubicBezTo>
                  <a:cubicBezTo>
                    <a:pt x="116" y="50"/>
                    <a:pt x="112" y="46"/>
                    <a:pt x="108" y="42"/>
                  </a:cubicBezTo>
                  <a:cubicBezTo>
                    <a:pt x="113" y="47"/>
                    <a:pt x="118" y="52"/>
                    <a:pt x="121" y="59"/>
                  </a:cubicBezTo>
                  <a:cubicBezTo>
                    <a:pt x="119" y="56"/>
                    <a:pt x="117" y="53"/>
                    <a:pt x="115" y="51"/>
                  </a:cubicBezTo>
                  <a:cubicBezTo>
                    <a:pt x="113" y="49"/>
                    <a:pt x="111" y="46"/>
                    <a:pt x="109" y="44"/>
                  </a:cubicBezTo>
                  <a:cubicBezTo>
                    <a:pt x="111" y="47"/>
                    <a:pt x="114" y="50"/>
                    <a:pt x="116" y="54"/>
                  </a:cubicBezTo>
                  <a:cubicBezTo>
                    <a:pt x="119" y="57"/>
                    <a:pt x="121" y="61"/>
                    <a:pt x="122" y="65"/>
                  </a:cubicBezTo>
                  <a:cubicBezTo>
                    <a:pt x="120" y="61"/>
                    <a:pt x="118" y="56"/>
                    <a:pt x="115" y="53"/>
                  </a:cubicBezTo>
                  <a:cubicBezTo>
                    <a:pt x="113" y="49"/>
                    <a:pt x="109" y="46"/>
                    <a:pt x="106" y="43"/>
                  </a:cubicBezTo>
                  <a:cubicBezTo>
                    <a:pt x="102" y="40"/>
                    <a:pt x="98" y="38"/>
                    <a:pt x="93" y="36"/>
                  </a:cubicBezTo>
                  <a:cubicBezTo>
                    <a:pt x="89" y="35"/>
                    <a:pt x="84" y="34"/>
                    <a:pt x="80" y="34"/>
                  </a:cubicBezTo>
                  <a:cubicBezTo>
                    <a:pt x="84" y="34"/>
                    <a:pt x="88" y="35"/>
                    <a:pt x="92" y="36"/>
                  </a:cubicBezTo>
                  <a:cubicBezTo>
                    <a:pt x="96" y="38"/>
                    <a:pt x="100" y="39"/>
                    <a:pt x="103" y="42"/>
                  </a:cubicBezTo>
                  <a:cubicBezTo>
                    <a:pt x="107" y="44"/>
                    <a:pt x="110" y="47"/>
                    <a:pt x="112" y="50"/>
                  </a:cubicBezTo>
                  <a:cubicBezTo>
                    <a:pt x="115" y="53"/>
                    <a:pt x="117" y="56"/>
                    <a:pt x="119" y="60"/>
                  </a:cubicBezTo>
                  <a:cubicBezTo>
                    <a:pt x="116" y="55"/>
                    <a:pt x="113" y="50"/>
                    <a:pt x="108" y="46"/>
                  </a:cubicBezTo>
                  <a:cubicBezTo>
                    <a:pt x="104" y="43"/>
                    <a:pt x="99" y="39"/>
                    <a:pt x="93" y="38"/>
                  </a:cubicBezTo>
                  <a:cubicBezTo>
                    <a:pt x="96" y="39"/>
                    <a:pt x="100" y="41"/>
                    <a:pt x="104" y="43"/>
                  </a:cubicBezTo>
                  <a:cubicBezTo>
                    <a:pt x="107" y="46"/>
                    <a:pt x="111" y="49"/>
                    <a:pt x="113" y="53"/>
                  </a:cubicBezTo>
                  <a:cubicBezTo>
                    <a:pt x="110" y="49"/>
                    <a:pt x="106" y="45"/>
                    <a:pt x="101" y="42"/>
                  </a:cubicBezTo>
                  <a:cubicBezTo>
                    <a:pt x="96" y="39"/>
                    <a:pt x="91" y="37"/>
                    <a:pt x="85" y="36"/>
                  </a:cubicBezTo>
                  <a:cubicBezTo>
                    <a:pt x="82" y="36"/>
                    <a:pt x="79" y="36"/>
                    <a:pt x="76" y="36"/>
                  </a:cubicBezTo>
                  <a:cubicBezTo>
                    <a:pt x="73" y="36"/>
                    <a:pt x="70" y="37"/>
                    <a:pt x="67" y="37"/>
                  </a:cubicBezTo>
                  <a:cubicBezTo>
                    <a:pt x="61" y="39"/>
                    <a:pt x="56" y="42"/>
                    <a:pt x="51" y="45"/>
                  </a:cubicBezTo>
                  <a:cubicBezTo>
                    <a:pt x="48" y="48"/>
                    <a:pt x="45" y="51"/>
                    <a:pt x="43" y="55"/>
                  </a:cubicBezTo>
                  <a:cubicBezTo>
                    <a:pt x="40" y="58"/>
                    <a:pt x="38" y="62"/>
                    <a:pt x="37" y="66"/>
                  </a:cubicBezTo>
                  <a:cubicBezTo>
                    <a:pt x="36" y="69"/>
                    <a:pt x="35" y="73"/>
                    <a:pt x="35" y="76"/>
                  </a:cubicBezTo>
                  <a:cubicBezTo>
                    <a:pt x="35" y="80"/>
                    <a:pt x="35" y="83"/>
                    <a:pt x="36" y="87"/>
                  </a:cubicBezTo>
                  <a:cubicBezTo>
                    <a:pt x="37" y="93"/>
                    <a:pt x="40" y="99"/>
                    <a:pt x="44" y="104"/>
                  </a:cubicBezTo>
                  <a:cubicBezTo>
                    <a:pt x="42" y="103"/>
                    <a:pt x="41" y="100"/>
                    <a:pt x="39" y="98"/>
                  </a:cubicBezTo>
                  <a:cubicBezTo>
                    <a:pt x="38" y="95"/>
                    <a:pt x="37" y="93"/>
                    <a:pt x="36" y="91"/>
                  </a:cubicBezTo>
                  <a:cubicBezTo>
                    <a:pt x="36" y="89"/>
                    <a:pt x="35" y="89"/>
                    <a:pt x="35" y="88"/>
                  </a:cubicBezTo>
                  <a:cubicBezTo>
                    <a:pt x="35" y="90"/>
                    <a:pt x="36" y="92"/>
                    <a:pt x="36" y="94"/>
                  </a:cubicBezTo>
                  <a:cubicBezTo>
                    <a:pt x="37" y="96"/>
                    <a:pt x="38" y="98"/>
                    <a:pt x="39" y="100"/>
                  </a:cubicBezTo>
                  <a:cubicBezTo>
                    <a:pt x="39" y="100"/>
                    <a:pt x="39" y="99"/>
                    <a:pt x="38" y="99"/>
                  </a:cubicBezTo>
                  <a:cubicBezTo>
                    <a:pt x="40" y="102"/>
                    <a:pt x="42" y="105"/>
                    <a:pt x="44" y="108"/>
                  </a:cubicBezTo>
                  <a:cubicBezTo>
                    <a:pt x="47" y="110"/>
                    <a:pt x="49" y="112"/>
                    <a:pt x="52" y="114"/>
                  </a:cubicBezTo>
                  <a:cubicBezTo>
                    <a:pt x="50" y="113"/>
                    <a:pt x="47" y="111"/>
                    <a:pt x="45" y="109"/>
                  </a:cubicBezTo>
                  <a:cubicBezTo>
                    <a:pt x="42" y="106"/>
                    <a:pt x="40" y="103"/>
                    <a:pt x="38" y="101"/>
                  </a:cubicBezTo>
                  <a:cubicBezTo>
                    <a:pt x="39" y="103"/>
                    <a:pt x="41" y="105"/>
                    <a:pt x="42" y="107"/>
                  </a:cubicBezTo>
                  <a:cubicBezTo>
                    <a:pt x="44" y="108"/>
                    <a:pt x="46" y="110"/>
                    <a:pt x="48" y="112"/>
                  </a:cubicBezTo>
                  <a:cubicBezTo>
                    <a:pt x="45" y="111"/>
                    <a:pt x="43" y="108"/>
                    <a:pt x="41" y="106"/>
                  </a:cubicBezTo>
                  <a:cubicBezTo>
                    <a:pt x="39" y="103"/>
                    <a:pt x="37" y="100"/>
                    <a:pt x="36" y="98"/>
                  </a:cubicBezTo>
                  <a:cubicBezTo>
                    <a:pt x="37" y="101"/>
                    <a:pt x="38" y="102"/>
                    <a:pt x="39" y="104"/>
                  </a:cubicBezTo>
                  <a:cubicBezTo>
                    <a:pt x="41" y="106"/>
                    <a:pt x="42" y="107"/>
                    <a:pt x="43" y="109"/>
                  </a:cubicBezTo>
                  <a:cubicBezTo>
                    <a:pt x="44" y="110"/>
                    <a:pt x="43" y="109"/>
                    <a:pt x="43" y="110"/>
                  </a:cubicBezTo>
                  <a:cubicBezTo>
                    <a:pt x="46" y="112"/>
                    <a:pt x="49" y="115"/>
                    <a:pt x="52" y="117"/>
                  </a:cubicBezTo>
                  <a:cubicBezTo>
                    <a:pt x="55" y="119"/>
                    <a:pt x="59" y="120"/>
                    <a:pt x="62" y="122"/>
                  </a:cubicBezTo>
                  <a:cubicBezTo>
                    <a:pt x="58" y="121"/>
                    <a:pt x="53" y="118"/>
                    <a:pt x="49" y="115"/>
                  </a:cubicBezTo>
                  <a:cubicBezTo>
                    <a:pt x="45" y="112"/>
                    <a:pt x="41" y="108"/>
                    <a:pt x="38" y="104"/>
                  </a:cubicBezTo>
                  <a:cubicBezTo>
                    <a:pt x="40" y="108"/>
                    <a:pt x="43" y="111"/>
                    <a:pt x="46" y="114"/>
                  </a:cubicBezTo>
                  <a:cubicBezTo>
                    <a:pt x="50" y="117"/>
                    <a:pt x="53" y="119"/>
                    <a:pt x="57" y="121"/>
                  </a:cubicBezTo>
                  <a:cubicBezTo>
                    <a:pt x="55" y="120"/>
                    <a:pt x="53" y="119"/>
                    <a:pt x="52" y="118"/>
                  </a:cubicBezTo>
                  <a:cubicBezTo>
                    <a:pt x="50" y="117"/>
                    <a:pt x="48" y="116"/>
                    <a:pt x="46" y="114"/>
                  </a:cubicBezTo>
                  <a:cubicBezTo>
                    <a:pt x="48" y="116"/>
                    <a:pt x="51" y="118"/>
                    <a:pt x="54" y="120"/>
                  </a:cubicBezTo>
                  <a:cubicBezTo>
                    <a:pt x="52" y="119"/>
                    <a:pt x="50" y="118"/>
                    <a:pt x="48" y="117"/>
                  </a:cubicBezTo>
                  <a:cubicBezTo>
                    <a:pt x="46" y="116"/>
                    <a:pt x="45" y="114"/>
                    <a:pt x="43" y="113"/>
                  </a:cubicBezTo>
                  <a:cubicBezTo>
                    <a:pt x="46" y="116"/>
                    <a:pt x="50" y="118"/>
                    <a:pt x="53" y="120"/>
                  </a:cubicBezTo>
                  <a:cubicBezTo>
                    <a:pt x="57" y="122"/>
                    <a:pt x="61" y="124"/>
                    <a:pt x="65" y="125"/>
                  </a:cubicBezTo>
                  <a:cubicBezTo>
                    <a:pt x="65" y="125"/>
                    <a:pt x="64" y="125"/>
                    <a:pt x="63" y="124"/>
                  </a:cubicBezTo>
                  <a:cubicBezTo>
                    <a:pt x="61" y="124"/>
                    <a:pt x="60" y="124"/>
                    <a:pt x="59" y="123"/>
                  </a:cubicBezTo>
                  <a:cubicBezTo>
                    <a:pt x="61" y="124"/>
                    <a:pt x="63" y="125"/>
                    <a:pt x="66" y="125"/>
                  </a:cubicBezTo>
                  <a:cubicBezTo>
                    <a:pt x="68" y="126"/>
                    <a:pt x="70" y="126"/>
                    <a:pt x="72" y="126"/>
                  </a:cubicBezTo>
                  <a:cubicBezTo>
                    <a:pt x="69" y="126"/>
                    <a:pt x="66" y="126"/>
                    <a:pt x="63" y="125"/>
                  </a:cubicBezTo>
                  <a:cubicBezTo>
                    <a:pt x="60" y="124"/>
                    <a:pt x="57" y="123"/>
                    <a:pt x="54" y="122"/>
                  </a:cubicBezTo>
                  <a:cubicBezTo>
                    <a:pt x="48" y="118"/>
                    <a:pt x="42" y="114"/>
                    <a:pt x="38" y="109"/>
                  </a:cubicBezTo>
                  <a:cubicBezTo>
                    <a:pt x="41" y="113"/>
                    <a:pt x="45" y="117"/>
                    <a:pt x="49" y="120"/>
                  </a:cubicBezTo>
                  <a:cubicBezTo>
                    <a:pt x="53" y="122"/>
                    <a:pt x="58" y="124"/>
                    <a:pt x="63" y="126"/>
                  </a:cubicBezTo>
                  <a:cubicBezTo>
                    <a:pt x="58" y="125"/>
                    <a:pt x="53" y="123"/>
                    <a:pt x="48" y="120"/>
                  </a:cubicBezTo>
                  <a:cubicBezTo>
                    <a:pt x="44" y="117"/>
                    <a:pt x="40" y="112"/>
                    <a:pt x="36" y="108"/>
                  </a:cubicBezTo>
                  <a:cubicBezTo>
                    <a:pt x="38" y="112"/>
                    <a:pt x="41" y="115"/>
                    <a:pt x="44" y="117"/>
                  </a:cubicBezTo>
                  <a:cubicBezTo>
                    <a:pt x="48" y="120"/>
                    <a:pt x="51" y="122"/>
                    <a:pt x="55" y="124"/>
                  </a:cubicBezTo>
                  <a:cubicBezTo>
                    <a:pt x="57" y="125"/>
                    <a:pt x="60" y="126"/>
                    <a:pt x="62" y="127"/>
                  </a:cubicBezTo>
                  <a:cubicBezTo>
                    <a:pt x="63" y="127"/>
                    <a:pt x="64" y="127"/>
                    <a:pt x="66" y="128"/>
                  </a:cubicBezTo>
                  <a:cubicBezTo>
                    <a:pt x="65" y="127"/>
                    <a:pt x="65" y="127"/>
                    <a:pt x="67" y="128"/>
                  </a:cubicBezTo>
                  <a:cubicBezTo>
                    <a:pt x="68" y="128"/>
                    <a:pt x="70" y="128"/>
                    <a:pt x="71" y="128"/>
                  </a:cubicBezTo>
                  <a:cubicBezTo>
                    <a:pt x="73" y="128"/>
                    <a:pt x="75" y="128"/>
                    <a:pt x="76" y="129"/>
                  </a:cubicBezTo>
                  <a:cubicBezTo>
                    <a:pt x="75" y="129"/>
                    <a:pt x="72" y="129"/>
                    <a:pt x="70" y="129"/>
                  </a:cubicBezTo>
                  <a:cubicBezTo>
                    <a:pt x="68" y="129"/>
                    <a:pt x="65" y="128"/>
                    <a:pt x="63" y="128"/>
                  </a:cubicBezTo>
                  <a:cubicBezTo>
                    <a:pt x="62" y="127"/>
                    <a:pt x="62" y="127"/>
                    <a:pt x="61" y="127"/>
                  </a:cubicBezTo>
                  <a:cubicBezTo>
                    <a:pt x="61" y="127"/>
                    <a:pt x="60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7"/>
                    <a:pt x="59" y="126"/>
                    <a:pt x="58" y="126"/>
                  </a:cubicBezTo>
                  <a:cubicBezTo>
                    <a:pt x="59" y="126"/>
                    <a:pt x="5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62" y="128"/>
                    <a:pt x="64" y="128"/>
                    <a:pt x="67" y="129"/>
                  </a:cubicBezTo>
                  <a:cubicBezTo>
                    <a:pt x="69" y="129"/>
                    <a:pt x="71" y="129"/>
                    <a:pt x="74" y="130"/>
                  </a:cubicBezTo>
                  <a:cubicBezTo>
                    <a:pt x="71" y="130"/>
                    <a:pt x="68" y="130"/>
                    <a:pt x="64" y="129"/>
                  </a:cubicBezTo>
                  <a:cubicBezTo>
                    <a:pt x="60" y="128"/>
                    <a:pt x="57" y="127"/>
                    <a:pt x="53" y="125"/>
                  </a:cubicBezTo>
                  <a:cubicBezTo>
                    <a:pt x="50" y="123"/>
                    <a:pt x="47" y="121"/>
                    <a:pt x="44" y="119"/>
                  </a:cubicBezTo>
                  <a:cubicBezTo>
                    <a:pt x="41" y="116"/>
                    <a:pt x="38" y="114"/>
                    <a:pt x="35" y="111"/>
                  </a:cubicBezTo>
                  <a:cubicBezTo>
                    <a:pt x="38" y="115"/>
                    <a:pt x="42" y="118"/>
                    <a:pt x="46" y="121"/>
                  </a:cubicBezTo>
                  <a:cubicBezTo>
                    <a:pt x="50" y="124"/>
                    <a:pt x="54" y="126"/>
                    <a:pt x="58" y="128"/>
                  </a:cubicBezTo>
                  <a:cubicBezTo>
                    <a:pt x="61" y="129"/>
                    <a:pt x="64" y="129"/>
                    <a:pt x="66" y="130"/>
                  </a:cubicBezTo>
                  <a:cubicBezTo>
                    <a:pt x="67" y="130"/>
                    <a:pt x="67" y="130"/>
                    <a:pt x="68" y="130"/>
                  </a:cubicBezTo>
                  <a:cubicBezTo>
                    <a:pt x="69" y="130"/>
                    <a:pt x="71" y="131"/>
                    <a:pt x="73" y="131"/>
                  </a:cubicBezTo>
                  <a:cubicBezTo>
                    <a:pt x="74" y="131"/>
                    <a:pt x="76" y="131"/>
                    <a:pt x="78" y="130"/>
                  </a:cubicBezTo>
                  <a:cubicBezTo>
                    <a:pt x="78" y="130"/>
                    <a:pt x="78" y="130"/>
                    <a:pt x="79" y="130"/>
                  </a:cubicBezTo>
                  <a:cubicBezTo>
                    <a:pt x="80" y="130"/>
                    <a:pt x="82" y="130"/>
                    <a:pt x="83" y="130"/>
                  </a:cubicBezTo>
                  <a:cubicBezTo>
                    <a:pt x="85" y="129"/>
                    <a:pt x="87" y="129"/>
                    <a:pt x="89" y="129"/>
                  </a:cubicBezTo>
                  <a:cubicBezTo>
                    <a:pt x="91" y="128"/>
                    <a:pt x="93" y="127"/>
                    <a:pt x="95" y="126"/>
                  </a:cubicBezTo>
                  <a:cubicBezTo>
                    <a:pt x="97" y="125"/>
                    <a:pt x="99" y="124"/>
                    <a:pt x="101" y="123"/>
                  </a:cubicBezTo>
                  <a:cubicBezTo>
                    <a:pt x="100" y="125"/>
                    <a:pt x="98" y="126"/>
                    <a:pt x="97" y="127"/>
                  </a:cubicBezTo>
                  <a:cubicBezTo>
                    <a:pt x="95" y="128"/>
                    <a:pt x="92" y="130"/>
                    <a:pt x="91" y="130"/>
                  </a:cubicBezTo>
                  <a:cubicBezTo>
                    <a:pt x="90" y="131"/>
                    <a:pt x="89" y="131"/>
                    <a:pt x="88" y="132"/>
                  </a:cubicBezTo>
                  <a:cubicBezTo>
                    <a:pt x="85" y="133"/>
                    <a:pt x="82" y="134"/>
                    <a:pt x="78" y="134"/>
                  </a:cubicBezTo>
                  <a:cubicBezTo>
                    <a:pt x="80" y="134"/>
                    <a:pt x="81" y="134"/>
                    <a:pt x="82" y="134"/>
                  </a:cubicBezTo>
                  <a:cubicBezTo>
                    <a:pt x="79" y="135"/>
                    <a:pt x="75" y="135"/>
                    <a:pt x="70" y="135"/>
                  </a:cubicBezTo>
                  <a:cubicBezTo>
                    <a:pt x="66" y="135"/>
                    <a:pt x="62" y="134"/>
                    <a:pt x="58" y="133"/>
                  </a:cubicBezTo>
                  <a:cubicBezTo>
                    <a:pt x="54" y="131"/>
                    <a:pt x="50" y="130"/>
                    <a:pt x="46" y="127"/>
                  </a:cubicBezTo>
                  <a:cubicBezTo>
                    <a:pt x="42" y="125"/>
                    <a:pt x="38" y="123"/>
                    <a:pt x="35" y="120"/>
                  </a:cubicBezTo>
                  <a:cubicBezTo>
                    <a:pt x="35" y="119"/>
                    <a:pt x="35" y="120"/>
                    <a:pt x="35" y="120"/>
                  </a:cubicBezTo>
                  <a:cubicBezTo>
                    <a:pt x="34" y="119"/>
                    <a:pt x="33" y="118"/>
                    <a:pt x="33" y="117"/>
                  </a:cubicBezTo>
                  <a:cubicBezTo>
                    <a:pt x="34" y="120"/>
                    <a:pt x="37" y="124"/>
                    <a:pt x="41" y="127"/>
                  </a:cubicBezTo>
                  <a:cubicBezTo>
                    <a:pt x="45" y="130"/>
                    <a:pt x="49" y="132"/>
                    <a:pt x="53" y="134"/>
                  </a:cubicBezTo>
                  <a:cubicBezTo>
                    <a:pt x="50" y="133"/>
                    <a:pt x="46" y="131"/>
                    <a:pt x="43" y="129"/>
                  </a:cubicBezTo>
                  <a:cubicBezTo>
                    <a:pt x="40" y="126"/>
                    <a:pt x="36" y="124"/>
                    <a:pt x="34" y="121"/>
                  </a:cubicBezTo>
                  <a:cubicBezTo>
                    <a:pt x="35" y="123"/>
                    <a:pt x="37" y="125"/>
                    <a:pt x="39" y="126"/>
                  </a:cubicBezTo>
                  <a:cubicBezTo>
                    <a:pt x="41" y="128"/>
                    <a:pt x="44" y="130"/>
                    <a:pt x="46" y="131"/>
                  </a:cubicBezTo>
                  <a:cubicBezTo>
                    <a:pt x="45" y="131"/>
                    <a:pt x="43" y="130"/>
                    <a:pt x="41" y="129"/>
                  </a:cubicBezTo>
                  <a:cubicBezTo>
                    <a:pt x="40" y="127"/>
                    <a:pt x="38" y="126"/>
                    <a:pt x="37" y="125"/>
                  </a:cubicBezTo>
                  <a:cubicBezTo>
                    <a:pt x="38" y="126"/>
                    <a:pt x="40" y="128"/>
                    <a:pt x="41" y="129"/>
                  </a:cubicBezTo>
                  <a:cubicBezTo>
                    <a:pt x="45" y="132"/>
                    <a:pt x="49" y="134"/>
                    <a:pt x="54" y="136"/>
                  </a:cubicBezTo>
                  <a:cubicBezTo>
                    <a:pt x="59" y="138"/>
                    <a:pt x="64" y="139"/>
                    <a:pt x="68" y="140"/>
                  </a:cubicBezTo>
                  <a:cubicBezTo>
                    <a:pt x="64" y="140"/>
                    <a:pt x="60" y="139"/>
                    <a:pt x="56" y="137"/>
                  </a:cubicBezTo>
                  <a:cubicBezTo>
                    <a:pt x="51" y="136"/>
                    <a:pt x="47" y="134"/>
                    <a:pt x="43" y="131"/>
                  </a:cubicBezTo>
                  <a:cubicBezTo>
                    <a:pt x="46" y="133"/>
                    <a:pt x="49" y="134"/>
                    <a:pt x="52" y="136"/>
                  </a:cubicBezTo>
                  <a:cubicBezTo>
                    <a:pt x="55" y="137"/>
                    <a:pt x="58" y="138"/>
                    <a:pt x="61" y="139"/>
                  </a:cubicBezTo>
                  <a:cubicBezTo>
                    <a:pt x="57" y="138"/>
                    <a:pt x="53" y="137"/>
                    <a:pt x="48" y="135"/>
                  </a:cubicBezTo>
                  <a:cubicBezTo>
                    <a:pt x="52" y="137"/>
                    <a:pt x="56" y="139"/>
                    <a:pt x="60" y="140"/>
                  </a:cubicBezTo>
                  <a:cubicBezTo>
                    <a:pt x="64" y="141"/>
                    <a:pt x="68" y="141"/>
                    <a:pt x="72" y="142"/>
                  </a:cubicBezTo>
                  <a:cubicBezTo>
                    <a:pt x="69" y="142"/>
                    <a:pt x="66" y="141"/>
                    <a:pt x="63" y="141"/>
                  </a:cubicBezTo>
                  <a:cubicBezTo>
                    <a:pt x="60" y="140"/>
                    <a:pt x="57" y="139"/>
                    <a:pt x="54" y="138"/>
                  </a:cubicBezTo>
                  <a:cubicBezTo>
                    <a:pt x="58" y="140"/>
                    <a:pt x="63" y="141"/>
                    <a:pt x="67" y="142"/>
                  </a:cubicBezTo>
                  <a:cubicBezTo>
                    <a:pt x="72" y="142"/>
                    <a:pt x="77" y="142"/>
                    <a:pt x="82" y="142"/>
                  </a:cubicBezTo>
                  <a:cubicBezTo>
                    <a:pt x="78" y="143"/>
                    <a:pt x="74" y="143"/>
                    <a:pt x="70" y="142"/>
                  </a:cubicBezTo>
                  <a:cubicBezTo>
                    <a:pt x="66" y="142"/>
                    <a:pt x="62" y="141"/>
                    <a:pt x="58" y="140"/>
                  </a:cubicBezTo>
                  <a:cubicBezTo>
                    <a:pt x="61" y="142"/>
                    <a:pt x="65" y="142"/>
                    <a:pt x="68" y="143"/>
                  </a:cubicBezTo>
                  <a:cubicBezTo>
                    <a:pt x="67" y="143"/>
                    <a:pt x="66" y="142"/>
                    <a:pt x="64" y="142"/>
                  </a:cubicBezTo>
                  <a:cubicBezTo>
                    <a:pt x="63" y="142"/>
                    <a:pt x="62" y="142"/>
                    <a:pt x="60" y="141"/>
                  </a:cubicBezTo>
                  <a:cubicBezTo>
                    <a:pt x="64" y="143"/>
                    <a:pt x="69" y="144"/>
                    <a:pt x="73" y="144"/>
                  </a:cubicBezTo>
                  <a:cubicBezTo>
                    <a:pt x="78" y="144"/>
                    <a:pt x="82" y="144"/>
                    <a:pt x="87" y="143"/>
                  </a:cubicBezTo>
                  <a:cubicBezTo>
                    <a:pt x="84" y="144"/>
                    <a:pt x="81" y="144"/>
                    <a:pt x="78" y="144"/>
                  </a:cubicBezTo>
                  <a:cubicBezTo>
                    <a:pt x="75" y="145"/>
                    <a:pt x="72" y="144"/>
                    <a:pt x="69" y="144"/>
                  </a:cubicBezTo>
                  <a:cubicBezTo>
                    <a:pt x="71" y="145"/>
                    <a:pt x="73" y="145"/>
                    <a:pt x="76" y="145"/>
                  </a:cubicBezTo>
                  <a:cubicBezTo>
                    <a:pt x="79" y="145"/>
                    <a:pt x="81" y="145"/>
                    <a:pt x="84" y="144"/>
                  </a:cubicBezTo>
                  <a:cubicBezTo>
                    <a:pt x="82" y="145"/>
                    <a:pt x="81" y="145"/>
                    <a:pt x="79" y="145"/>
                  </a:cubicBezTo>
                  <a:cubicBezTo>
                    <a:pt x="77" y="145"/>
                    <a:pt x="75" y="145"/>
                    <a:pt x="73" y="145"/>
                  </a:cubicBezTo>
                  <a:cubicBezTo>
                    <a:pt x="77" y="147"/>
                    <a:pt x="82" y="146"/>
                    <a:pt x="87" y="146"/>
                  </a:cubicBezTo>
                  <a:cubicBezTo>
                    <a:pt x="92" y="145"/>
                    <a:pt x="97" y="143"/>
                    <a:pt x="102" y="141"/>
                  </a:cubicBezTo>
                  <a:cubicBezTo>
                    <a:pt x="99" y="143"/>
                    <a:pt x="96" y="144"/>
                    <a:pt x="92" y="145"/>
                  </a:cubicBezTo>
                  <a:cubicBezTo>
                    <a:pt x="89" y="146"/>
                    <a:pt x="85" y="146"/>
                    <a:pt x="81" y="147"/>
                  </a:cubicBezTo>
                  <a:cubicBezTo>
                    <a:pt x="84" y="147"/>
                    <a:pt x="87" y="146"/>
                    <a:pt x="90" y="146"/>
                  </a:cubicBezTo>
                  <a:cubicBezTo>
                    <a:pt x="93" y="145"/>
                    <a:pt x="95" y="144"/>
                    <a:pt x="98" y="143"/>
                  </a:cubicBezTo>
                  <a:cubicBezTo>
                    <a:pt x="95" y="144"/>
                    <a:pt x="93" y="145"/>
                    <a:pt x="90" y="146"/>
                  </a:cubicBezTo>
                  <a:cubicBezTo>
                    <a:pt x="87" y="147"/>
                    <a:pt x="84" y="147"/>
                    <a:pt x="81" y="147"/>
                  </a:cubicBezTo>
                  <a:cubicBezTo>
                    <a:pt x="84" y="148"/>
                    <a:pt x="87" y="148"/>
                    <a:pt x="91" y="147"/>
                  </a:cubicBezTo>
                  <a:cubicBezTo>
                    <a:pt x="95" y="146"/>
                    <a:pt x="99" y="145"/>
                    <a:pt x="102" y="144"/>
                  </a:cubicBezTo>
                  <a:cubicBezTo>
                    <a:pt x="101" y="144"/>
                    <a:pt x="99" y="145"/>
                    <a:pt x="97" y="146"/>
                  </a:cubicBezTo>
                  <a:cubicBezTo>
                    <a:pt x="96" y="146"/>
                    <a:pt x="94" y="147"/>
                    <a:pt x="92" y="147"/>
                  </a:cubicBezTo>
                  <a:cubicBezTo>
                    <a:pt x="96" y="147"/>
                    <a:pt x="100" y="145"/>
                    <a:pt x="104" y="143"/>
                  </a:cubicBezTo>
                  <a:cubicBezTo>
                    <a:pt x="109" y="141"/>
                    <a:pt x="112" y="138"/>
                    <a:pt x="115" y="136"/>
                  </a:cubicBezTo>
                  <a:cubicBezTo>
                    <a:pt x="115" y="137"/>
                    <a:pt x="113" y="139"/>
                    <a:pt x="112" y="140"/>
                  </a:cubicBezTo>
                  <a:cubicBezTo>
                    <a:pt x="110" y="141"/>
                    <a:pt x="108" y="142"/>
                    <a:pt x="107" y="143"/>
                  </a:cubicBezTo>
                  <a:cubicBezTo>
                    <a:pt x="112" y="141"/>
                    <a:pt x="116" y="137"/>
                    <a:pt x="121" y="133"/>
                  </a:cubicBezTo>
                  <a:cubicBezTo>
                    <a:pt x="121" y="134"/>
                    <a:pt x="120" y="134"/>
                    <a:pt x="119" y="135"/>
                  </a:cubicBezTo>
                  <a:cubicBezTo>
                    <a:pt x="118" y="137"/>
                    <a:pt x="115" y="139"/>
                    <a:pt x="113" y="140"/>
                  </a:cubicBezTo>
                  <a:cubicBezTo>
                    <a:pt x="110" y="142"/>
                    <a:pt x="108" y="144"/>
                    <a:pt x="106" y="145"/>
                  </a:cubicBezTo>
                  <a:cubicBezTo>
                    <a:pt x="101" y="147"/>
                    <a:pt x="98" y="148"/>
                    <a:pt x="94" y="149"/>
                  </a:cubicBezTo>
                  <a:cubicBezTo>
                    <a:pt x="99" y="149"/>
                    <a:pt x="104" y="148"/>
                    <a:pt x="109" y="146"/>
                  </a:cubicBezTo>
                  <a:cubicBezTo>
                    <a:pt x="114" y="144"/>
                    <a:pt x="119" y="141"/>
                    <a:pt x="123" y="139"/>
                  </a:cubicBezTo>
                  <a:cubicBezTo>
                    <a:pt x="120" y="142"/>
                    <a:pt x="115" y="144"/>
                    <a:pt x="111" y="146"/>
                  </a:cubicBezTo>
                  <a:cubicBezTo>
                    <a:pt x="106" y="148"/>
                    <a:pt x="101" y="149"/>
                    <a:pt x="97" y="150"/>
                  </a:cubicBezTo>
                  <a:cubicBezTo>
                    <a:pt x="100" y="149"/>
                    <a:pt x="103" y="149"/>
                    <a:pt x="106" y="148"/>
                  </a:cubicBezTo>
                  <a:cubicBezTo>
                    <a:pt x="109" y="147"/>
                    <a:pt x="112" y="145"/>
                    <a:pt x="115" y="144"/>
                  </a:cubicBezTo>
                  <a:cubicBezTo>
                    <a:pt x="110" y="147"/>
                    <a:pt x="105" y="148"/>
                    <a:pt x="100" y="150"/>
                  </a:cubicBezTo>
                  <a:cubicBezTo>
                    <a:pt x="95" y="151"/>
                    <a:pt x="90" y="151"/>
                    <a:pt x="85" y="151"/>
                  </a:cubicBezTo>
                  <a:cubicBezTo>
                    <a:pt x="88" y="152"/>
                    <a:pt x="92" y="151"/>
                    <a:pt x="96" y="151"/>
                  </a:cubicBezTo>
                  <a:cubicBezTo>
                    <a:pt x="100" y="150"/>
                    <a:pt x="104" y="149"/>
                    <a:pt x="108" y="148"/>
                  </a:cubicBezTo>
                  <a:cubicBezTo>
                    <a:pt x="105" y="149"/>
                    <a:pt x="102" y="150"/>
                    <a:pt x="100" y="150"/>
                  </a:cubicBezTo>
                  <a:cubicBezTo>
                    <a:pt x="97" y="151"/>
                    <a:pt x="94" y="151"/>
                    <a:pt x="91" y="152"/>
                  </a:cubicBezTo>
                  <a:cubicBezTo>
                    <a:pt x="100" y="151"/>
                    <a:pt x="108" y="149"/>
                    <a:pt x="116" y="145"/>
                  </a:cubicBezTo>
                  <a:cubicBezTo>
                    <a:pt x="124" y="141"/>
                    <a:pt x="132" y="135"/>
                    <a:pt x="138" y="129"/>
                  </a:cubicBezTo>
                  <a:cubicBezTo>
                    <a:pt x="136" y="131"/>
                    <a:pt x="133" y="134"/>
                    <a:pt x="130" y="137"/>
                  </a:cubicBezTo>
                  <a:cubicBezTo>
                    <a:pt x="127" y="139"/>
                    <a:pt x="123" y="142"/>
                    <a:pt x="120" y="144"/>
                  </a:cubicBezTo>
                  <a:cubicBezTo>
                    <a:pt x="122" y="143"/>
                    <a:pt x="124" y="141"/>
                    <a:pt x="126" y="140"/>
                  </a:cubicBezTo>
                  <a:cubicBezTo>
                    <a:pt x="128" y="139"/>
                    <a:pt x="129" y="137"/>
                    <a:pt x="131" y="136"/>
                  </a:cubicBezTo>
                  <a:cubicBezTo>
                    <a:pt x="126" y="141"/>
                    <a:pt x="120" y="145"/>
                    <a:pt x="114" y="147"/>
                  </a:cubicBezTo>
                  <a:cubicBezTo>
                    <a:pt x="107" y="150"/>
                    <a:pt x="101" y="152"/>
                    <a:pt x="94" y="153"/>
                  </a:cubicBezTo>
                  <a:cubicBezTo>
                    <a:pt x="102" y="152"/>
                    <a:pt x="111" y="150"/>
                    <a:pt x="119" y="145"/>
                  </a:cubicBezTo>
                  <a:cubicBezTo>
                    <a:pt x="128" y="141"/>
                    <a:pt x="135" y="134"/>
                    <a:pt x="141" y="127"/>
                  </a:cubicBezTo>
                  <a:cubicBezTo>
                    <a:pt x="135" y="135"/>
                    <a:pt x="127" y="142"/>
                    <a:pt x="119" y="146"/>
                  </a:cubicBezTo>
                  <a:cubicBezTo>
                    <a:pt x="110" y="151"/>
                    <a:pt x="101" y="153"/>
                    <a:pt x="91" y="154"/>
                  </a:cubicBezTo>
                  <a:cubicBezTo>
                    <a:pt x="99" y="154"/>
                    <a:pt x="108" y="152"/>
                    <a:pt x="116" y="148"/>
                  </a:cubicBezTo>
                  <a:cubicBezTo>
                    <a:pt x="124" y="144"/>
                    <a:pt x="131" y="139"/>
                    <a:pt x="138" y="132"/>
                  </a:cubicBezTo>
                  <a:cubicBezTo>
                    <a:pt x="142" y="128"/>
                    <a:pt x="145" y="123"/>
                    <a:pt x="148" y="119"/>
                  </a:cubicBezTo>
                  <a:cubicBezTo>
                    <a:pt x="145" y="124"/>
                    <a:pt x="142" y="129"/>
                    <a:pt x="138" y="133"/>
                  </a:cubicBezTo>
                  <a:cubicBezTo>
                    <a:pt x="137" y="134"/>
                    <a:pt x="138" y="132"/>
                    <a:pt x="138" y="133"/>
                  </a:cubicBezTo>
                  <a:cubicBezTo>
                    <a:pt x="132" y="139"/>
                    <a:pt x="126" y="143"/>
                    <a:pt x="119" y="147"/>
                  </a:cubicBezTo>
                  <a:cubicBezTo>
                    <a:pt x="112" y="151"/>
                    <a:pt x="105" y="153"/>
                    <a:pt x="97" y="155"/>
                  </a:cubicBezTo>
                  <a:cubicBezTo>
                    <a:pt x="101" y="154"/>
                    <a:pt x="107" y="153"/>
                    <a:pt x="112" y="151"/>
                  </a:cubicBezTo>
                  <a:cubicBezTo>
                    <a:pt x="115" y="150"/>
                    <a:pt x="118" y="148"/>
                    <a:pt x="120" y="147"/>
                  </a:cubicBezTo>
                  <a:cubicBezTo>
                    <a:pt x="123" y="145"/>
                    <a:pt x="126" y="144"/>
                    <a:pt x="128" y="143"/>
                  </a:cubicBezTo>
                  <a:cubicBezTo>
                    <a:pt x="131" y="140"/>
                    <a:pt x="133" y="138"/>
                    <a:pt x="136" y="136"/>
                  </a:cubicBezTo>
                  <a:cubicBezTo>
                    <a:pt x="134" y="138"/>
                    <a:pt x="132" y="140"/>
                    <a:pt x="130" y="142"/>
                  </a:cubicBezTo>
                  <a:cubicBezTo>
                    <a:pt x="134" y="138"/>
                    <a:pt x="138" y="134"/>
                    <a:pt x="142" y="130"/>
                  </a:cubicBezTo>
                  <a:cubicBezTo>
                    <a:pt x="146" y="126"/>
                    <a:pt x="149" y="121"/>
                    <a:pt x="152" y="116"/>
                  </a:cubicBezTo>
                  <a:cubicBezTo>
                    <a:pt x="149" y="123"/>
                    <a:pt x="144" y="129"/>
                    <a:pt x="138" y="135"/>
                  </a:cubicBezTo>
                  <a:cubicBezTo>
                    <a:pt x="130" y="143"/>
                    <a:pt x="121" y="149"/>
                    <a:pt x="110" y="153"/>
                  </a:cubicBezTo>
                  <a:cubicBezTo>
                    <a:pt x="100" y="157"/>
                    <a:pt x="89" y="158"/>
                    <a:pt x="77" y="157"/>
                  </a:cubicBezTo>
                  <a:cubicBezTo>
                    <a:pt x="84" y="158"/>
                    <a:pt x="91" y="158"/>
                    <a:pt x="98" y="156"/>
                  </a:cubicBezTo>
                  <a:cubicBezTo>
                    <a:pt x="105" y="155"/>
                    <a:pt x="112" y="153"/>
                    <a:pt x="118" y="149"/>
                  </a:cubicBezTo>
                  <a:cubicBezTo>
                    <a:pt x="125" y="146"/>
                    <a:pt x="131" y="142"/>
                    <a:pt x="136" y="137"/>
                  </a:cubicBezTo>
                  <a:cubicBezTo>
                    <a:pt x="141" y="132"/>
                    <a:pt x="146" y="127"/>
                    <a:pt x="150" y="121"/>
                  </a:cubicBezTo>
                  <a:cubicBezTo>
                    <a:pt x="145" y="129"/>
                    <a:pt x="139" y="136"/>
                    <a:pt x="132" y="141"/>
                  </a:cubicBezTo>
                  <a:cubicBezTo>
                    <a:pt x="125" y="147"/>
                    <a:pt x="117" y="151"/>
                    <a:pt x="108" y="154"/>
                  </a:cubicBezTo>
                  <a:cubicBezTo>
                    <a:pt x="108" y="155"/>
                    <a:pt x="110" y="153"/>
                    <a:pt x="110" y="154"/>
                  </a:cubicBezTo>
                  <a:cubicBezTo>
                    <a:pt x="99" y="158"/>
                    <a:pt x="87" y="159"/>
                    <a:pt x="76" y="158"/>
                  </a:cubicBezTo>
                  <a:cubicBezTo>
                    <a:pt x="64" y="157"/>
                    <a:pt x="53" y="153"/>
                    <a:pt x="44" y="147"/>
                  </a:cubicBezTo>
                  <a:cubicBezTo>
                    <a:pt x="42" y="146"/>
                    <a:pt x="40" y="144"/>
                    <a:pt x="38" y="143"/>
                  </a:cubicBezTo>
                  <a:cubicBezTo>
                    <a:pt x="36" y="142"/>
                    <a:pt x="34" y="140"/>
                    <a:pt x="32" y="139"/>
                  </a:cubicBezTo>
                  <a:cubicBezTo>
                    <a:pt x="37" y="143"/>
                    <a:pt x="42" y="147"/>
                    <a:pt x="48" y="150"/>
                  </a:cubicBezTo>
                  <a:cubicBezTo>
                    <a:pt x="53" y="153"/>
                    <a:pt x="59" y="155"/>
                    <a:pt x="66" y="157"/>
                  </a:cubicBezTo>
                  <a:cubicBezTo>
                    <a:pt x="72" y="158"/>
                    <a:pt x="78" y="159"/>
                    <a:pt x="85" y="159"/>
                  </a:cubicBezTo>
                  <a:cubicBezTo>
                    <a:pt x="91" y="159"/>
                    <a:pt x="98" y="158"/>
                    <a:pt x="104" y="156"/>
                  </a:cubicBezTo>
                  <a:cubicBezTo>
                    <a:pt x="117" y="153"/>
                    <a:pt x="129" y="146"/>
                    <a:pt x="139" y="137"/>
                  </a:cubicBezTo>
                  <a:cubicBezTo>
                    <a:pt x="149" y="127"/>
                    <a:pt x="156" y="115"/>
                    <a:pt x="160" y="102"/>
                  </a:cubicBezTo>
                  <a:cubicBezTo>
                    <a:pt x="160" y="106"/>
                    <a:pt x="158" y="110"/>
                    <a:pt x="156" y="114"/>
                  </a:cubicBezTo>
                  <a:cubicBezTo>
                    <a:pt x="157" y="112"/>
                    <a:pt x="158" y="110"/>
                    <a:pt x="159" y="109"/>
                  </a:cubicBezTo>
                  <a:cubicBezTo>
                    <a:pt x="156" y="116"/>
                    <a:pt x="152" y="123"/>
                    <a:pt x="147" y="130"/>
                  </a:cubicBezTo>
                  <a:cubicBezTo>
                    <a:pt x="141" y="137"/>
                    <a:pt x="134" y="143"/>
                    <a:pt x="126" y="148"/>
                  </a:cubicBezTo>
                  <a:cubicBezTo>
                    <a:pt x="118" y="153"/>
                    <a:pt x="109" y="157"/>
                    <a:pt x="100" y="159"/>
                  </a:cubicBezTo>
                  <a:cubicBezTo>
                    <a:pt x="93" y="160"/>
                    <a:pt x="87" y="161"/>
                    <a:pt x="81" y="161"/>
                  </a:cubicBezTo>
                  <a:cubicBezTo>
                    <a:pt x="75" y="160"/>
                    <a:pt x="69" y="159"/>
                    <a:pt x="63" y="158"/>
                  </a:cubicBezTo>
                  <a:cubicBezTo>
                    <a:pt x="52" y="155"/>
                    <a:pt x="41" y="149"/>
                    <a:pt x="32" y="141"/>
                  </a:cubicBezTo>
                  <a:cubicBezTo>
                    <a:pt x="29" y="138"/>
                    <a:pt x="26" y="135"/>
                    <a:pt x="24" y="132"/>
                  </a:cubicBezTo>
                  <a:cubicBezTo>
                    <a:pt x="22" y="130"/>
                    <a:pt x="20" y="127"/>
                    <a:pt x="17" y="125"/>
                  </a:cubicBezTo>
                  <a:cubicBezTo>
                    <a:pt x="19" y="128"/>
                    <a:pt x="22" y="132"/>
                    <a:pt x="25" y="135"/>
                  </a:cubicBezTo>
                  <a:cubicBezTo>
                    <a:pt x="28" y="138"/>
                    <a:pt x="31" y="141"/>
                    <a:pt x="34" y="144"/>
                  </a:cubicBezTo>
                  <a:cubicBezTo>
                    <a:pt x="40" y="149"/>
                    <a:pt x="46" y="153"/>
                    <a:pt x="53" y="155"/>
                  </a:cubicBezTo>
                  <a:cubicBezTo>
                    <a:pt x="59" y="158"/>
                    <a:pt x="66" y="160"/>
                    <a:pt x="74" y="161"/>
                  </a:cubicBezTo>
                  <a:cubicBezTo>
                    <a:pt x="81" y="162"/>
                    <a:pt x="88" y="162"/>
                    <a:pt x="95" y="161"/>
                  </a:cubicBezTo>
                  <a:cubicBezTo>
                    <a:pt x="106" y="159"/>
                    <a:pt x="117" y="155"/>
                    <a:pt x="126" y="149"/>
                  </a:cubicBezTo>
                  <a:cubicBezTo>
                    <a:pt x="136" y="144"/>
                    <a:pt x="144" y="136"/>
                    <a:pt x="151" y="126"/>
                  </a:cubicBezTo>
                  <a:cubicBezTo>
                    <a:pt x="153" y="123"/>
                    <a:pt x="155" y="120"/>
                    <a:pt x="157" y="117"/>
                  </a:cubicBezTo>
                  <a:cubicBezTo>
                    <a:pt x="158" y="114"/>
                    <a:pt x="160" y="110"/>
                    <a:pt x="161" y="107"/>
                  </a:cubicBezTo>
                  <a:cubicBezTo>
                    <a:pt x="159" y="114"/>
                    <a:pt x="155" y="121"/>
                    <a:pt x="151" y="127"/>
                  </a:cubicBezTo>
                  <a:cubicBezTo>
                    <a:pt x="147" y="133"/>
                    <a:pt x="142" y="138"/>
                    <a:pt x="137" y="143"/>
                  </a:cubicBezTo>
                  <a:cubicBezTo>
                    <a:pt x="142" y="138"/>
                    <a:pt x="148" y="133"/>
                    <a:pt x="152" y="126"/>
                  </a:cubicBezTo>
                  <a:cubicBezTo>
                    <a:pt x="156" y="120"/>
                    <a:pt x="160" y="112"/>
                    <a:pt x="162" y="104"/>
                  </a:cubicBezTo>
                  <a:cubicBezTo>
                    <a:pt x="164" y="99"/>
                    <a:pt x="165" y="93"/>
                    <a:pt x="166" y="88"/>
                  </a:cubicBezTo>
                  <a:cubicBezTo>
                    <a:pt x="165" y="96"/>
                    <a:pt x="163" y="104"/>
                    <a:pt x="160" y="112"/>
                  </a:cubicBezTo>
                  <a:cubicBezTo>
                    <a:pt x="162" y="108"/>
                    <a:pt x="164" y="103"/>
                    <a:pt x="165" y="97"/>
                  </a:cubicBezTo>
                  <a:cubicBezTo>
                    <a:pt x="167" y="92"/>
                    <a:pt x="167" y="86"/>
                    <a:pt x="168" y="82"/>
                  </a:cubicBezTo>
                  <a:cubicBezTo>
                    <a:pt x="168" y="85"/>
                    <a:pt x="168" y="89"/>
                    <a:pt x="167" y="92"/>
                  </a:cubicBezTo>
                  <a:cubicBezTo>
                    <a:pt x="165" y="104"/>
                    <a:pt x="161" y="115"/>
                    <a:pt x="155" y="125"/>
                  </a:cubicBezTo>
                  <a:cubicBezTo>
                    <a:pt x="148" y="135"/>
                    <a:pt x="140" y="144"/>
                    <a:pt x="130" y="150"/>
                  </a:cubicBezTo>
                  <a:cubicBezTo>
                    <a:pt x="123" y="155"/>
                    <a:pt x="115" y="159"/>
                    <a:pt x="106" y="162"/>
                  </a:cubicBezTo>
                  <a:cubicBezTo>
                    <a:pt x="97" y="165"/>
                    <a:pt x="87" y="166"/>
                    <a:pt x="78" y="165"/>
                  </a:cubicBezTo>
                  <a:cubicBezTo>
                    <a:pt x="69" y="165"/>
                    <a:pt x="59" y="163"/>
                    <a:pt x="51" y="160"/>
                  </a:cubicBezTo>
                  <a:cubicBezTo>
                    <a:pt x="42" y="156"/>
                    <a:pt x="34" y="151"/>
                    <a:pt x="27" y="145"/>
                  </a:cubicBezTo>
                  <a:cubicBezTo>
                    <a:pt x="27" y="145"/>
                    <a:pt x="29" y="147"/>
                    <a:pt x="29" y="147"/>
                  </a:cubicBezTo>
                  <a:cubicBezTo>
                    <a:pt x="25" y="143"/>
                    <a:pt x="21" y="139"/>
                    <a:pt x="18" y="135"/>
                  </a:cubicBezTo>
                  <a:cubicBezTo>
                    <a:pt x="14" y="130"/>
                    <a:pt x="11" y="125"/>
                    <a:pt x="9" y="120"/>
                  </a:cubicBezTo>
                  <a:cubicBezTo>
                    <a:pt x="6" y="115"/>
                    <a:pt x="4" y="109"/>
                    <a:pt x="3" y="103"/>
                  </a:cubicBezTo>
                  <a:cubicBezTo>
                    <a:pt x="1" y="98"/>
                    <a:pt x="0" y="92"/>
                    <a:pt x="0" y="86"/>
                  </a:cubicBezTo>
                  <a:cubicBezTo>
                    <a:pt x="0" y="84"/>
                    <a:pt x="0" y="81"/>
                    <a:pt x="1" y="78"/>
                  </a:cubicBezTo>
                  <a:cubicBezTo>
                    <a:pt x="1" y="75"/>
                    <a:pt x="1" y="73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69"/>
                    <a:pt x="2" y="67"/>
                    <a:pt x="2" y="66"/>
                  </a:cubicBezTo>
                  <a:cubicBezTo>
                    <a:pt x="2" y="64"/>
                    <a:pt x="3" y="63"/>
                    <a:pt x="3" y="60"/>
                  </a:cubicBezTo>
                  <a:cubicBezTo>
                    <a:pt x="3" y="62"/>
                    <a:pt x="3" y="64"/>
                    <a:pt x="2" y="66"/>
                  </a:cubicBezTo>
                  <a:cubicBezTo>
                    <a:pt x="2" y="66"/>
                    <a:pt x="2" y="68"/>
                    <a:pt x="2" y="69"/>
                  </a:cubicBezTo>
                  <a:cubicBezTo>
                    <a:pt x="2" y="69"/>
                    <a:pt x="2" y="68"/>
                    <a:pt x="2" y="67"/>
                  </a:cubicBezTo>
                  <a:cubicBezTo>
                    <a:pt x="2" y="66"/>
                    <a:pt x="3" y="65"/>
                    <a:pt x="3" y="65"/>
                  </a:cubicBezTo>
                  <a:cubicBezTo>
                    <a:pt x="3" y="63"/>
                    <a:pt x="4" y="61"/>
                    <a:pt x="4" y="58"/>
                  </a:cubicBezTo>
                  <a:cubicBezTo>
                    <a:pt x="5" y="55"/>
                    <a:pt x="6" y="52"/>
                    <a:pt x="7" y="49"/>
                  </a:cubicBezTo>
                  <a:cubicBezTo>
                    <a:pt x="8" y="47"/>
                    <a:pt x="9" y="45"/>
                    <a:pt x="10" y="43"/>
                  </a:cubicBezTo>
                  <a:cubicBezTo>
                    <a:pt x="10" y="43"/>
                    <a:pt x="11" y="42"/>
                    <a:pt x="12" y="40"/>
                  </a:cubicBezTo>
                  <a:cubicBezTo>
                    <a:pt x="12" y="40"/>
                    <a:pt x="11" y="40"/>
                    <a:pt x="11" y="41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4" y="36"/>
                    <a:pt x="15" y="35"/>
                    <a:pt x="16" y="33"/>
                  </a:cubicBezTo>
                  <a:cubicBezTo>
                    <a:pt x="16" y="33"/>
                    <a:pt x="18" y="31"/>
                    <a:pt x="20" y="29"/>
                  </a:cubicBezTo>
                  <a:cubicBezTo>
                    <a:pt x="20" y="28"/>
                    <a:pt x="21" y="28"/>
                    <a:pt x="21" y="28"/>
                  </a:cubicBezTo>
                  <a:cubicBezTo>
                    <a:pt x="23" y="25"/>
                    <a:pt x="26" y="22"/>
                    <a:pt x="29" y="19"/>
                  </a:cubicBezTo>
                  <a:cubicBezTo>
                    <a:pt x="32" y="17"/>
                    <a:pt x="35" y="14"/>
                    <a:pt x="39" y="12"/>
                  </a:cubicBezTo>
                  <a:cubicBezTo>
                    <a:pt x="42" y="10"/>
                    <a:pt x="45" y="9"/>
                    <a:pt x="49" y="7"/>
                  </a:cubicBezTo>
                  <a:cubicBezTo>
                    <a:pt x="52" y="6"/>
                    <a:pt x="55" y="5"/>
                    <a:pt x="57" y="4"/>
                  </a:cubicBezTo>
                  <a:cubicBezTo>
                    <a:pt x="58" y="4"/>
                    <a:pt x="58" y="4"/>
                    <a:pt x="57" y="4"/>
                  </a:cubicBezTo>
                  <a:cubicBezTo>
                    <a:pt x="61" y="3"/>
                    <a:pt x="63" y="2"/>
                    <a:pt x="66" y="2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4" y="1"/>
                    <a:pt x="75" y="1"/>
                    <a:pt x="77" y="0"/>
                  </a:cubicBezTo>
                  <a:cubicBezTo>
                    <a:pt x="79" y="0"/>
                    <a:pt x="81" y="0"/>
                    <a:pt x="82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9" y="1"/>
                    <a:pt x="96" y="1"/>
                    <a:pt x="104" y="4"/>
                  </a:cubicBezTo>
                  <a:cubicBezTo>
                    <a:pt x="112" y="6"/>
                    <a:pt x="120" y="10"/>
                    <a:pt x="127" y="15"/>
                  </a:cubicBezTo>
                  <a:cubicBezTo>
                    <a:pt x="125" y="14"/>
                    <a:pt x="124" y="13"/>
                    <a:pt x="123" y="12"/>
                  </a:cubicBezTo>
                  <a:cubicBezTo>
                    <a:pt x="121" y="12"/>
                    <a:pt x="120" y="11"/>
                    <a:pt x="118" y="10"/>
                  </a:cubicBezTo>
                  <a:cubicBezTo>
                    <a:pt x="117" y="9"/>
                    <a:pt x="117" y="10"/>
                    <a:pt x="118" y="10"/>
                  </a:cubicBezTo>
                  <a:cubicBezTo>
                    <a:pt x="116" y="9"/>
                    <a:pt x="114" y="8"/>
                    <a:pt x="112" y="7"/>
                  </a:cubicBezTo>
                  <a:cubicBezTo>
                    <a:pt x="112" y="7"/>
                    <a:pt x="113" y="8"/>
                    <a:pt x="113" y="8"/>
                  </a:cubicBezTo>
                  <a:cubicBezTo>
                    <a:pt x="112" y="8"/>
                    <a:pt x="111" y="7"/>
                    <a:pt x="110" y="7"/>
                  </a:cubicBezTo>
                  <a:cubicBezTo>
                    <a:pt x="116" y="9"/>
                    <a:pt x="121" y="12"/>
                    <a:pt x="126" y="15"/>
                  </a:cubicBezTo>
                  <a:cubicBezTo>
                    <a:pt x="131" y="19"/>
                    <a:pt x="136" y="23"/>
                    <a:pt x="141" y="28"/>
                  </a:cubicBezTo>
                  <a:cubicBezTo>
                    <a:pt x="139" y="27"/>
                    <a:pt x="138" y="25"/>
                    <a:pt x="136" y="24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2" y="20"/>
                    <a:pt x="129" y="17"/>
                    <a:pt x="125" y="15"/>
                  </a:cubicBezTo>
                  <a:cubicBezTo>
                    <a:pt x="120" y="12"/>
                    <a:pt x="116" y="10"/>
                    <a:pt x="112" y="8"/>
                  </a:cubicBezTo>
                  <a:cubicBezTo>
                    <a:pt x="108" y="7"/>
                    <a:pt x="103" y="5"/>
                    <a:pt x="99" y="4"/>
                  </a:cubicBezTo>
                  <a:cubicBezTo>
                    <a:pt x="94" y="3"/>
                    <a:pt x="89" y="2"/>
                    <a:pt x="83" y="2"/>
                  </a:cubicBezTo>
                  <a:cubicBezTo>
                    <a:pt x="97" y="3"/>
                    <a:pt x="111" y="7"/>
                    <a:pt x="123" y="15"/>
                  </a:cubicBezTo>
                  <a:cubicBezTo>
                    <a:pt x="135" y="22"/>
                    <a:pt x="144" y="33"/>
                    <a:pt x="151" y="46"/>
                  </a:cubicBezTo>
                  <a:cubicBezTo>
                    <a:pt x="152" y="48"/>
                    <a:pt x="151" y="46"/>
                    <a:pt x="150" y="45"/>
                  </a:cubicBezTo>
                  <a:cubicBezTo>
                    <a:pt x="150" y="44"/>
                    <a:pt x="149" y="42"/>
                    <a:pt x="148" y="41"/>
                  </a:cubicBezTo>
                  <a:cubicBezTo>
                    <a:pt x="148" y="41"/>
                    <a:pt x="148" y="41"/>
                    <a:pt x="148" y="42"/>
                  </a:cubicBezTo>
                  <a:cubicBezTo>
                    <a:pt x="147" y="39"/>
                    <a:pt x="145" y="37"/>
                    <a:pt x="144" y="35"/>
                  </a:cubicBezTo>
                  <a:cubicBezTo>
                    <a:pt x="143" y="33"/>
                    <a:pt x="141" y="31"/>
                    <a:pt x="139" y="29"/>
                  </a:cubicBezTo>
                  <a:cubicBezTo>
                    <a:pt x="142" y="32"/>
                    <a:pt x="145" y="36"/>
                    <a:pt x="147" y="40"/>
                  </a:cubicBezTo>
                  <a:cubicBezTo>
                    <a:pt x="150" y="45"/>
                    <a:pt x="152" y="49"/>
                    <a:pt x="153" y="53"/>
                  </a:cubicBezTo>
                  <a:cubicBezTo>
                    <a:pt x="152" y="49"/>
                    <a:pt x="149" y="45"/>
                    <a:pt x="147" y="41"/>
                  </a:cubicBezTo>
                  <a:cubicBezTo>
                    <a:pt x="144" y="37"/>
                    <a:pt x="141" y="33"/>
                    <a:pt x="138" y="29"/>
                  </a:cubicBezTo>
                  <a:cubicBezTo>
                    <a:pt x="138" y="29"/>
                    <a:pt x="139" y="31"/>
                    <a:pt x="140" y="31"/>
                  </a:cubicBezTo>
                  <a:cubicBezTo>
                    <a:pt x="139" y="31"/>
                    <a:pt x="138" y="30"/>
                    <a:pt x="137" y="28"/>
                  </a:cubicBezTo>
                  <a:cubicBezTo>
                    <a:pt x="136" y="27"/>
                    <a:pt x="134" y="25"/>
                    <a:pt x="133" y="24"/>
                  </a:cubicBezTo>
                  <a:cubicBezTo>
                    <a:pt x="133" y="24"/>
                    <a:pt x="133" y="25"/>
                    <a:pt x="133" y="25"/>
                  </a:cubicBezTo>
                  <a:cubicBezTo>
                    <a:pt x="125" y="17"/>
                    <a:pt x="115" y="11"/>
                    <a:pt x="103" y="8"/>
                  </a:cubicBezTo>
                  <a:cubicBezTo>
                    <a:pt x="98" y="6"/>
                    <a:pt x="92" y="5"/>
                    <a:pt x="86" y="5"/>
                  </a:cubicBezTo>
                  <a:cubicBezTo>
                    <a:pt x="81" y="4"/>
                    <a:pt x="75" y="4"/>
                    <a:pt x="69" y="5"/>
                  </a:cubicBezTo>
                  <a:cubicBezTo>
                    <a:pt x="73" y="5"/>
                    <a:pt x="77" y="5"/>
                    <a:pt x="82" y="5"/>
                  </a:cubicBezTo>
                  <a:cubicBezTo>
                    <a:pt x="87" y="5"/>
                    <a:pt x="92" y="5"/>
                    <a:pt x="97" y="7"/>
                  </a:cubicBezTo>
                  <a:cubicBezTo>
                    <a:pt x="102" y="8"/>
                    <a:pt x="107" y="9"/>
                    <a:pt x="112" y="12"/>
                  </a:cubicBezTo>
                  <a:cubicBezTo>
                    <a:pt x="117" y="14"/>
                    <a:pt x="122" y="17"/>
                    <a:pt x="126" y="20"/>
                  </a:cubicBezTo>
                  <a:cubicBezTo>
                    <a:pt x="127" y="21"/>
                    <a:pt x="126" y="20"/>
                    <a:pt x="125" y="19"/>
                  </a:cubicBezTo>
                  <a:cubicBezTo>
                    <a:pt x="124" y="19"/>
                    <a:pt x="122" y="18"/>
                    <a:pt x="122" y="17"/>
                  </a:cubicBezTo>
                  <a:cubicBezTo>
                    <a:pt x="120" y="16"/>
                    <a:pt x="118" y="15"/>
                    <a:pt x="116" y="14"/>
                  </a:cubicBezTo>
                  <a:cubicBezTo>
                    <a:pt x="123" y="18"/>
                    <a:pt x="130" y="23"/>
                    <a:pt x="136" y="29"/>
                  </a:cubicBezTo>
                  <a:cubicBezTo>
                    <a:pt x="142" y="36"/>
                    <a:pt x="147" y="43"/>
                    <a:pt x="150" y="50"/>
                  </a:cubicBezTo>
                  <a:cubicBezTo>
                    <a:pt x="150" y="51"/>
                    <a:pt x="151" y="52"/>
                    <a:pt x="151" y="53"/>
                  </a:cubicBezTo>
                  <a:cubicBezTo>
                    <a:pt x="151" y="53"/>
                    <a:pt x="152" y="55"/>
                    <a:pt x="151" y="54"/>
                  </a:cubicBezTo>
                  <a:cubicBezTo>
                    <a:pt x="151" y="52"/>
                    <a:pt x="150" y="51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4" y="37"/>
                    <a:pt x="135" y="27"/>
                    <a:pt x="124" y="20"/>
                  </a:cubicBezTo>
                  <a:cubicBezTo>
                    <a:pt x="124" y="20"/>
                    <a:pt x="124" y="20"/>
                    <a:pt x="125" y="21"/>
                  </a:cubicBezTo>
                  <a:cubicBezTo>
                    <a:pt x="124" y="20"/>
                    <a:pt x="122" y="19"/>
                    <a:pt x="122" y="19"/>
                  </a:cubicBezTo>
                  <a:cubicBezTo>
                    <a:pt x="126" y="22"/>
                    <a:pt x="131" y="26"/>
                    <a:pt x="135" y="30"/>
                  </a:cubicBezTo>
                  <a:cubicBezTo>
                    <a:pt x="139" y="34"/>
                    <a:pt x="142" y="38"/>
                    <a:pt x="144" y="42"/>
                  </a:cubicBezTo>
                  <a:cubicBezTo>
                    <a:pt x="145" y="43"/>
                    <a:pt x="145" y="44"/>
                    <a:pt x="146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7"/>
                    <a:pt x="147" y="47"/>
                    <a:pt x="147" y="46"/>
                  </a:cubicBezTo>
                  <a:cubicBezTo>
                    <a:pt x="146" y="45"/>
                    <a:pt x="145" y="43"/>
                    <a:pt x="144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2" y="40"/>
                    <a:pt x="141" y="38"/>
                    <a:pt x="140" y="36"/>
                  </a:cubicBezTo>
                  <a:cubicBezTo>
                    <a:pt x="143" y="40"/>
                    <a:pt x="145" y="45"/>
                    <a:pt x="148" y="49"/>
                  </a:cubicBezTo>
                  <a:cubicBezTo>
                    <a:pt x="150" y="54"/>
                    <a:pt x="152" y="59"/>
                    <a:pt x="153" y="64"/>
                  </a:cubicBezTo>
                  <a:cubicBezTo>
                    <a:pt x="153" y="65"/>
                    <a:pt x="153" y="64"/>
                    <a:pt x="153" y="64"/>
                  </a:cubicBezTo>
                  <a:cubicBezTo>
                    <a:pt x="153" y="63"/>
                    <a:pt x="153" y="63"/>
                    <a:pt x="153" y="62"/>
                  </a:cubicBezTo>
                  <a:cubicBezTo>
                    <a:pt x="152" y="61"/>
                    <a:pt x="152" y="61"/>
                    <a:pt x="152" y="60"/>
                  </a:cubicBezTo>
                  <a:cubicBezTo>
                    <a:pt x="152" y="59"/>
                    <a:pt x="152" y="60"/>
                    <a:pt x="152" y="60"/>
                  </a:cubicBezTo>
                  <a:cubicBezTo>
                    <a:pt x="151" y="56"/>
                    <a:pt x="149" y="53"/>
                    <a:pt x="147" y="50"/>
                  </a:cubicBezTo>
                  <a:cubicBezTo>
                    <a:pt x="146" y="46"/>
                    <a:pt x="144" y="43"/>
                    <a:pt x="142" y="40"/>
                  </a:cubicBezTo>
                  <a:cubicBezTo>
                    <a:pt x="141" y="39"/>
                    <a:pt x="141" y="40"/>
                    <a:pt x="141" y="39"/>
                  </a:cubicBezTo>
                  <a:cubicBezTo>
                    <a:pt x="137" y="35"/>
                    <a:pt x="134" y="31"/>
                    <a:pt x="130" y="27"/>
                  </a:cubicBezTo>
                  <a:cubicBezTo>
                    <a:pt x="125" y="24"/>
                    <a:pt x="121" y="20"/>
                    <a:pt x="117" y="18"/>
                  </a:cubicBezTo>
                  <a:cubicBezTo>
                    <a:pt x="117" y="18"/>
                    <a:pt x="118" y="19"/>
                    <a:pt x="120" y="20"/>
                  </a:cubicBezTo>
                  <a:cubicBezTo>
                    <a:pt x="115" y="17"/>
                    <a:pt x="110" y="15"/>
                    <a:pt x="106" y="13"/>
                  </a:cubicBezTo>
                  <a:cubicBezTo>
                    <a:pt x="101" y="12"/>
                    <a:pt x="96" y="10"/>
                    <a:pt x="92" y="10"/>
                  </a:cubicBezTo>
                  <a:cubicBezTo>
                    <a:pt x="99" y="11"/>
                    <a:pt x="105" y="13"/>
                    <a:pt x="111" y="16"/>
                  </a:cubicBezTo>
                  <a:cubicBezTo>
                    <a:pt x="117" y="19"/>
                    <a:pt x="123" y="23"/>
                    <a:pt x="128" y="27"/>
                  </a:cubicBezTo>
                  <a:cubicBezTo>
                    <a:pt x="138" y="36"/>
                    <a:pt x="145" y="47"/>
                    <a:pt x="149" y="59"/>
                  </a:cubicBezTo>
                  <a:cubicBezTo>
                    <a:pt x="151" y="63"/>
                    <a:pt x="152" y="67"/>
                    <a:pt x="152" y="72"/>
                  </a:cubicBezTo>
                  <a:cubicBezTo>
                    <a:pt x="152" y="72"/>
                    <a:pt x="153" y="74"/>
                    <a:pt x="152" y="72"/>
                  </a:cubicBezTo>
                  <a:cubicBezTo>
                    <a:pt x="152" y="69"/>
                    <a:pt x="152" y="67"/>
                    <a:pt x="151" y="65"/>
                  </a:cubicBezTo>
                  <a:cubicBezTo>
                    <a:pt x="150" y="63"/>
                    <a:pt x="150" y="61"/>
                    <a:pt x="149" y="58"/>
                  </a:cubicBezTo>
                  <a:cubicBezTo>
                    <a:pt x="149" y="59"/>
                    <a:pt x="149" y="59"/>
                    <a:pt x="149" y="60"/>
                  </a:cubicBezTo>
                  <a:cubicBezTo>
                    <a:pt x="146" y="51"/>
                    <a:pt x="141" y="43"/>
                    <a:pt x="135" y="35"/>
                  </a:cubicBezTo>
                  <a:cubicBezTo>
                    <a:pt x="129" y="28"/>
                    <a:pt x="122" y="22"/>
                    <a:pt x="113" y="18"/>
                  </a:cubicBezTo>
                  <a:cubicBezTo>
                    <a:pt x="119" y="21"/>
                    <a:pt x="124" y="25"/>
                    <a:pt x="129" y="29"/>
                  </a:cubicBezTo>
                  <a:cubicBezTo>
                    <a:pt x="133" y="33"/>
                    <a:pt x="137" y="38"/>
                    <a:pt x="140" y="43"/>
                  </a:cubicBezTo>
                  <a:cubicBezTo>
                    <a:pt x="138" y="40"/>
                    <a:pt x="136" y="38"/>
                    <a:pt x="134" y="35"/>
                  </a:cubicBezTo>
                  <a:cubicBezTo>
                    <a:pt x="134" y="35"/>
                    <a:pt x="135" y="36"/>
                    <a:pt x="135" y="37"/>
                  </a:cubicBezTo>
                  <a:cubicBezTo>
                    <a:pt x="132" y="33"/>
                    <a:pt x="128" y="30"/>
                    <a:pt x="124" y="26"/>
                  </a:cubicBezTo>
                  <a:cubicBezTo>
                    <a:pt x="120" y="23"/>
                    <a:pt x="115" y="20"/>
                    <a:pt x="110" y="18"/>
                  </a:cubicBezTo>
                  <a:cubicBezTo>
                    <a:pt x="116" y="21"/>
                    <a:pt x="121" y="24"/>
                    <a:pt x="125" y="27"/>
                  </a:cubicBezTo>
                  <a:cubicBezTo>
                    <a:pt x="129" y="31"/>
                    <a:pt x="133" y="35"/>
                    <a:pt x="137" y="40"/>
                  </a:cubicBezTo>
                  <a:cubicBezTo>
                    <a:pt x="140" y="44"/>
                    <a:pt x="143" y="49"/>
                    <a:pt x="145" y="54"/>
                  </a:cubicBezTo>
                  <a:cubicBezTo>
                    <a:pt x="147" y="59"/>
                    <a:pt x="149" y="65"/>
                    <a:pt x="150" y="71"/>
                  </a:cubicBezTo>
                  <a:cubicBezTo>
                    <a:pt x="149" y="67"/>
                    <a:pt x="148" y="64"/>
                    <a:pt x="147" y="61"/>
                  </a:cubicBezTo>
                  <a:cubicBezTo>
                    <a:pt x="147" y="61"/>
                    <a:pt x="148" y="62"/>
                    <a:pt x="148" y="63"/>
                  </a:cubicBezTo>
                  <a:cubicBezTo>
                    <a:pt x="146" y="57"/>
                    <a:pt x="143" y="51"/>
                    <a:pt x="139" y="45"/>
                  </a:cubicBezTo>
                  <a:cubicBezTo>
                    <a:pt x="135" y="39"/>
                    <a:pt x="131" y="34"/>
                    <a:pt x="126" y="29"/>
                  </a:cubicBezTo>
                  <a:cubicBezTo>
                    <a:pt x="128" y="31"/>
                    <a:pt x="130" y="34"/>
                    <a:pt x="132" y="36"/>
                  </a:cubicBezTo>
                  <a:cubicBezTo>
                    <a:pt x="134" y="39"/>
                    <a:pt x="136" y="41"/>
                    <a:pt x="137" y="43"/>
                  </a:cubicBezTo>
                  <a:cubicBezTo>
                    <a:pt x="139" y="45"/>
                    <a:pt x="138" y="44"/>
                    <a:pt x="137" y="43"/>
                  </a:cubicBezTo>
                  <a:cubicBezTo>
                    <a:pt x="133" y="37"/>
                    <a:pt x="128" y="32"/>
                    <a:pt x="122" y="27"/>
                  </a:cubicBezTo>
                  <a:cubicBezTo>
                    <a:pt x="126" y="30"/>
                    <a:pt x="129" y="33"/>
                    <a:pt x="133" y="37"/>
                  </a:cubicBezTo>
                  <a:cubicBezTo>
                    <a:pt x="136" y="41"/>
                    <a:pt x="139" y="46"/>
                    <a:pt x="141" y="50"/>
                  </a:cubicBezTo>
                  <a:cubicBezTo>
                    <a:pt x="141" y="50"/>
                    <a:pt x="141" y="50"/>
                    <a:pt x="142" y="51"/>
                  </a:cubicBezTo>
                  <a:cubicBezTo>
                    <a:pt x="142" y="52"/>
                    <a:pt x="142" y="53"/>
                    <a:pt x="142" y="53"/>
                  </a:cubicBezTo>
                  <a:cubicBezTo>
                    <a:pt x="141" y="50"/>
                    <a:pt x="141" y="50"/>
                    <a:pt x="140" y="49"/>
                  </a:cubicBezTo>
                  <a:cubicBezTo>
                    <a:pt x="140" y="48"/>
                    <a:pt x="140" y="48"/>
                    <a:pt x="139" y="46"/>
                  </a:cubicBezTo>
                  <a:cubicBezTo>
                    <a:pt x="136" y="43"/>
                    <a:pt x="134" y="39"/>
                    <a:pt x="131" y="36"/>
                  </a:cubicBezTo>
                  <a:cubicBezTo>
                    <a:pt x="128" y="33"/>
                    <a:pt x="125" y="30"/>
                    <a:pt x="122" y="28"/>
                  </a:cubicBezTo>
                  <a:cubicBezTo>
                    <a:pt x="120" y="27"/>
                    <a:pt x="119" y="26"/>
                    <a:pt x="118" y="25"/>
                  </a:cubicBezTo>
                  <a:cubicBezTo>
                    <a:pt x="117" y="24"/>
                    <a:pt x="115" y="23"/>
                    <a:pt x="114" y="23"/>
                  </a:cubicBezTo>
                  <a:cubicBezTo>
                    <a:pt x="119" y="26"/>
                    <a:pt x="123" y="29"/>
                    <a:pt x="126" y="32"/>
                  </a:cubicBezTo>
                  <a:cubicBezTo>
                    <a:pt x="130" y="36"/>
                    <a:pt x="134" y="40"/>
                    <a:pt x="137" y="44"/>
                  </a:cubicBezTo>
                  <a:cubicBezTo>
                    <a:pt x="140" y="49"/>
                    <a:pt x="142" y="54"/>
                    <a:pt x="144" y="59"/>
                  </a:cubicBezTo>
                  <a:cubicBezTo>
                    <a:pt x="146" y="64"/>
                    <a:pt x="147" y="69"/>
                    <a:pt x="147" y="74"/>
                  </a:cubicBezTo>
                  <a:cubicBezTo>
                    <a:pt x="147" y="69"/>
                    <a:pt x="145" y="64"/>
                    <a:pt x="143" y="59"/>
                  </a:cubicBezTo>
                  <a:cubicBezTo>
                    <a:pt x="142" y="54"/>
                    <a:pt x="139" y="49"/>
                    <a:pt x="136" y="45"/>
                  </a:cubicBezTo>
                  <a:cubicBezTo>
                    <a:pt x="130" y="36"/>
                    <a:pt x="122" y="28"/>
                    <a:pt x="112" y="23"/>
                  </a:cubicBezTo>
                  <a:cubicBezTo>
                    <a:pt x="115" y="24"/>
                    <a:pt x="117" y="26"/>
                    <a:pt x="119" y="27"/>
                  </a:cubicBezTo>
                  <a:cubicBezTo>
                    <a:pt x="121" y="28"/>
                    <a:pt x="123" y="30"/>
                    <a:pt x="125" y="32"/>
                  </a:cubicBezTo>
                  <a:cubicBezTo>
                    <a:pt x="125" y="33"/>
                    <a:pt x="124" y="31"/>
                    <a:pt x="123" y="31"/>
                  </a:cubicBezTo>
                  <a:cubicBezTo>
                    <a:pt x="122" y="30"/>
                    <a:pt x="121" y="29"/>
                    <a:pt x="123" y="31"/>
                  </a:cubicBezTo>
                  <a:cubicBezTo>
                    <a:pt x="125" y="32"/>
                    <a:pt x="127" y="34"/>
                    <a:pt x="129" y="37"/>
                  </a:cubicBezTo>
                  <a:cubicBezTo>
                    <a:pt x="131" y="39"/>
                    <a:pt x="133" y="42"/>
                    <a:pt x="135" y="45"/>
                  </a:cubicBezTo>
                  <a:cubicBezTo>
                    <a:pt x="137" y="48"/>
                    <a:pt x="139" y="51"/>
                    <a:pt x="141" y="54"/>
                  </a:cubicBezTo>
                  <a:cubicBezTo>
                    <a:pt x="142" y="57"/>
                    <a:pt x="143" y="60"/>
                    <a:pt x="144" y="62"/>
                  </a:cubicBezTo>
                  <a:cubicBezTo>
                    <a:pt x="142" y="56"/>
                    <a:pt x="139" y="50"/>
                    <a:pt x="134" y="44"/>
                  </a:cubicBezTo>
                  <a:cubicBezTo>
                    <a:pt x="130" y="38"/>
                    <a:pt x="124" y="32"/>
                    <a:pt x="119" y="28"/>
                  </a:cubicBezTo>
                  <a:cubicBezTo>
                    <a:pt x="125" y="33"/>
                    <a:pt x="131" y="40"/>
                    <a:pt x="136" y="47"/>
                  </a:cubicBezTo>
                  <a:cubicBezTo>
                    <a:pt x="140" y="54"/>
                    <a:pt x="144" y="63"/>
                    <a:pt x="145" y="71"/>
                  </a:cubicBezTo>
                  <a:cubicBezTo>
                    <a:pt x="145" y="72"/>
                    <a:pt x="145" y="72"/>
                    <a:pt x="145" y="71"/>
                  </a:cubicBezTo>
                  <a:cubicBezTo>
                    <a:pt x="144" y="66"/>
                    <a:pt x="142" y="59"/>
                    <a:pt x="139" y="54"/>
                  </a:cubicBezTo>
                  <a:cubicBezTo>
                    <a:pt x="136" y="48"/>
                    <a:pt x="132" y="42"/>
                    <a:pt x="128" y="38"/>
                  </a:cubicBezTo>
                  <a:cubicBezTo>
                    <a:pt x="128" y="38"/>
                    <a:pt x="129" y="39"/>
                    <a:pt x="129" y="39"/>
                  </a:cubicBezTo>
                  <a:cubicBezTo>
                    <a:pt x="126" y="35"/>
                    <a:pt x="121" y="31"/>
                    <a:pt x="116" y="28"/>
                  </a:cubicBezTo>
                  <a:cubicBezTo>
                    <a:pt x="111" y="25"/>
                    <a:pt x="106" y="22"/>
                    <a:pt x="101" y="20"/>
                  </a:cubicBezTo>
                  <a:cubicBezTo>
                    <a:pt x="105" y="22"/>
                    <a:pt x="109" y="24"/>
                    <a:pt x="114" y="27"/>
                  </a:cubicBezTo>
                  <a:cubicBezTo>
                    <a:pt x="118" y="30"/>
                    <a:pt x="122" y="33"/>
                    <a:pt x="126" y="37"/>
                  </a:cubicBezTo>
                  <a:cubicBezTo>
                    <a:pt x="129" y="41"/>
                    <a:pt x="133" y="45"/>
                    <a:pt x="135" y="49"/>
                  </a:cubicBezTo>
                  <a:cubicBezTo>
                    <a:pt x="138" y="54"/>
                    <a:pt x="140" y="58"/>
                    <a:pt x="141" y="62"/>
                  </a:cubicBezTo>
                  <a:cubicBezTo>
                    <a:pt x="140" y="60"/>
                    <a:pt x="139" y="57"/>
                    <a:pt x="138" y="55"/>
                  </a:cubicBezTo>
                  <a:cubicBezTo>
                    <a:pt x="136" y="52"/>
                    <a:pt x="135" y="49"/>
                    <a:pt x="133" y="46"/>
                  </a:cubicBezTo>
                  <a:cubicBezTo>
                    <a:pt x="130" y="43"/>
                    <a:pt x="128" y="40"/>
                    <a:pt x="126" y="38"/>
                  </a:cubicBezTo>
                  <a:cubicBezTo>
                    <a:pt x="131" y="44"/>
                    <a:pt x="136" y="52"/>
                    <a:pt x="139" y="61"/>
                  </a:cubicBezTo>
                  <a:cubicBezTo>
                    <a:pt x="138" y="60"/>
                    <a:pt x="137" y="59"/>
                    <a:pt x="137" y="57"/>
                  </a:cubicBezTo>
                  <a:cubicBezTo>
                    <a:pt x="136" y="55"/>
                    <a:pt x="135" y="53"/>
                    <a:pt x="134" y="52"/>
                  </a:cubicBezTo>
                  <a:cubicBezTo>
                    <a:pt x="134" y="52"/>
                    <a:pt x="134" y="53"/>
                    <a:pt x="135" y="53"/>
                  </a:cubicBezTo>
                  <a:cubicBezTo>
                    <a:pt x="132" y="49"/>
                    <a:pt x="129" y="44"/>
                    <a:pt x="125" y="41"/>
                  </a:cubicBezTo>
                  <a:cubicBezTo>
                    <a:pt x="126" y="42"/>
                    <a:pt x="127" y="43"/>
                    <a:pt x="128" y="45"/>
                  </a:cubicBezTo>
                  <a:cubicBezTo>
                    <a:pt x="130" y="46"/>
                    <a:pt x="131" y="48"/>
                    <a:pt x="131" y="49"/>
                  </a:cubicBezTo>
                  <a:cubicBezTo>
                    <a:pt x="131" y="50"/>
                    <a:pt x="131" y="49"/>
                    <a:pt x="131" y="50"/>
                  </a:cubicBezTo>
                  <a:cubicBezTo>
                    <a:pt x="132" y="51"/>
                    <a:pt x="132" y="52"/>
                    <a:pt x="133" y="54"/>
                  </a:cubicBezTo>
                  <a:cubicBezTo>
                    <a:pt x="132" y="52"/>
                    <a:pt x="131" y="49"/>
                    <a:pt x="129" y="47"/>
                  </a:cubicBezTo>
                  <a:cubicBezTo>
                    <a:pt x="130" y="50"/>
                    <a:pt x="132" y="53"/>
                    <a:pt x="134" y="56"/>
                  </a:cubicBezTo>
                  <a:cubicBezTo>
                    <a:pt x="133" y="56"/>
                    <a:pt x="133" y="55"/>
                    <a:pt x="133" y="55"/>
                  </a:cubicBezTo>
                  <a:cubicBezTo>
                    <a:pt x="134" y="57"/>
                    <a:pt x="135" y="59"/>
                    <a:pt x="136" y="61"/>
                  </a:cubicBezTo>
                  <a:cubicBezTo>
                    <a:pt x="136" y="64"/>
                    <a:pt x="137" y="66"/>
                    <a:pt x="137" y="68"/>
                  </a:cubicBezTo>
                  <a:cubicBezTo>
                    <a:pt x="137" y="69"/>
                    <a:pt x="137" y="68"/>
                    <a:pt x="138" y="69"/>
                  </a:cubicBezTo>
                  <a:cubicBezTo>
                    <a:pt x="138" y="70"/>
                    <a:pt x="138" y="71"/>
                    <a:pt x="138" y="73"/>
                  </a:cubicBezTo>
                  <a:cubicBezTo>
                    <a:pt x="138" y="74"/>
                    <a:pt x="138" y="75"/>
                    <a:pt x="138" y="76"/>
                  </a:cubicBezTo>
                  <a:cubicBezTo>
                    <a:pt x="139" y="77"/>
                    <a:pt x="138" y="79"/>
                    <a:pt x="138" y="81"/>
                  </a:cubicBezTo>
                  <a:cubicBezTo>
                    <a:pt x="137" y="81"/>
                    <a:pt x="138" y="83"/>
                    <a:pt x="137" y="81"/>
                  </a:cubicBezTo>
                  <a:close/>
                  <a:moveTo>
                    <a:pt x="60" y="159"/>
                  </a:moveTo>
                  <a:cubicBezTo>
                    <a:pt x="61" y="159"/>
                    <a:pt x="62" y="159"/>
                    <a:pt x="63" y="160"/>
                  </a:cubicBezTo>
                  <a:cubicBezTo>
                    <a:pt x="64" y="160"/>
                    <a:pt x="67" y="161"/>
                    <a:pt x="67" y="161"/>
                  </a:cubicBezTo>
                  <a:cubicBezTo>
                    <a:pt x="66" y="160"/>
                    <a:pt x="64" y="160"/>
                    <a:pt x="63" y="160"/>
                  </a:cubicBezTo>
                  <a:cubicBezTo>
                    <a:pt x="61" y="159"/>
                    <a:pt x="59" y="159"/>
                    <a:pt x="60" y="159"/>
                  </a:cubicBezTo>
                  <a:close/>
                  <a:moveTo>
                    <a:pt x="63" y="149"/>
                  </a:moveTo>
                  <a:cubicBezTo>
                    <a:pt x="62" y="148"/>
                    <a:pt x="60" y="148"/>
                    <a:pt x="59" y="148"/>
                  </a:cubicBezTo>
                  <a:cubicBezTo>
                    <a:pt x="60" y="148"/>
                    <a:pt x="62" y="149"/>
                    <a:pt x="63" y="149"/>
                  </a:cubicBezTo>
                  <a:close/>
                  <a:moveTo>
                    <a:pt x="75" y="149"/>
                  </a:moveTo>
                  <a:cubicBezTo>
                    <a:pt x="73" y="149"/>
                    <a:pt x="71" y="148"/>
                    <a:pt x="68" y="148"/>
                  </a:cubicBezTo>
                  <a:cubicBezTo>
                    <a:pt x="66" y="147"/>
                    <a:pt x="64" y="147"/>
                    <a:pt x="62" y="146"/>
                  </a:cubicBezTo>
                  <a:cubicBezTo>
                    <a:pt x="64" y="147"/>
                    <a:pt x="66" y="148"/>
                    <a:pt x="68" y="148"/>
                  </a:cubicBezTo>
                  <a:cubicBezTo>
                    <a:pt x="71" y="149"/>
                    <a:pt x="73" y="149"/>
                    <a:pt x="75" y="149"/>
                  </a:cubicBezTo>
                  <a:close/>
                  <a:moveTo>
                    <a:pt x="81" y="150"/>
                  </a:moveTo>
                  <a:cubicBezTo>
                    <a:pt x="81" y="149"/>
                    <a:pt x="78" y="149"/>
                    <a:pt x="78" y="150"/>
                  </a:cubicBezTo>
                  <a:cubicBezTo>
                    <a:pt x="79" y="149"/>
                    <a:pt x="81" y="150"/>
                    <a:pt x="81" y="150"/>
                  </a:cubicBezTo>
                  <a:close/>
                  <a:moveTo>
                    <a:pt x="83" y="149"/>
                  </a:moveTo>
                  <a:cubicBezTo>
                    <a:pt x="84" y="149"/>
                    <a:pt x="86" y="149"/>
                    <a:pt x="87" y="149"/>
                  </a:cubicBezTo>
                  <a:cubicBezTo>
                    <a:pt x="89" y="149"/>
                    <a:pt x="90" y="148"/>
                    <a:pt x="91" y="148"/>
                  </a:cubicBezTo>
                  <a:cubicBezTo>
                    <a:pt x="89" y="148"/>
                    <a:pt x="86" y="149"/>
                    <a:pt x="83" y="149"/>
                  </a:cubicBezTo>
                  <a:close/>
                  <a:moveTo>
                    <a:pt x="70" y="147"/>
                  </a:moveTo>
                  <a:cubicBezTo>
                    <a:pt x="72" y="148"/>
                    <a:pt x="75" y="148"/>
                    <a:pt x="77" y="149"/>
                  </a:cubicBezTo>
                  <a:cubicBezTo>
                    <a:pt x="80" y="149"/>
                    <a:pt x="82" y="149"/>
                    <a:pt x="84" y="148"/>
                  </a:cubicBezTo>
                  <a:cubicBezTo>
                    <a:pt x="80" y="149"/>
                    <a:pt x="75" y="148"/>
                    <a:pt x="70" y="147"/>
                  </a:cubicBezTo>
                  <a:close/>
                  <a:moveTo>
                    <a:pt x="65" y="145"/>
                  </a:moveTo>
                  <a:cubicBezTo>
                    <a:pt x="67" y="145"/>
                    <a:pt x="69" y="146"/>
                    <a:pt x="71" y="146"/>
                  </a:cubicBezTo>
                  <a:cubicBezTo>
                    <a:pt x="74" y="147"/>
                    <a:pt x="76" y="147"/>
                    <a:pt x="78" y="146"/>
                  </a:cubicBezTo>
                  <a:cubicBezTo>
                    <a:pt x="76" y="146"/>
                    <a:pt x="74" y="146"/>
                    <a:pt x="71" y="146"/>
                  </a:cubicBezTo>
                  <a:cubicBezTo>
                    <a:pt x="69" y="145"/>
                    <a:pt x="67" y="145"/>
                    <a:pt x="65" y="145"/>
                  </a:cubicBezTo>
                  <a:close/>
                  <a:moveTo>
                    <a:pt x="59" y="142"/>
                  </a:moveTo>
                  <a:cubicBezTo>
                    <a:pt x="60" y="143"/>
                    <a:pt x="61" y="143"/>
                    <a:pt x="62" y="144"/>
                  </a:cubicBezTo>
                  <a:cubicBezTo>
                    <a:pt x="64" y="144"/>
                    <a:pt x="65" y="144"/>
                    <a:pt x="65" y="144"/>
                  </a:cubicBezTo>
                  <a:cubicBezTo>
                    <a:pt x="63" y="143"/>
                    <a:pt x="61" y="143"/>
                    <a:pt x="59" y="142"/>
                  </a:cubicBezTo>
                  <a:close/>
                  <a:moveTo>
                    <a:pt x="56" y="144"/>
                  </a:moveTo>
                  <a:cubicBezTo>
                    <a:pt x="57" y="144"/>
                    <a:pt x="55" y="143"/>
                    <a:pt x="54" y="143"/>
                  </a:cubicBezTo>
                  <a:cubicBezTo>
                    <a:pt x="55" y="143"/>
                    <a:pt x="57" y="144"/>
                    <a:pt x="56" y="144"/>
                  </a:cubicBezTo>
                  <a:close/>
                  <a:moveTo>
                    <a:pt x="51" y="139"/>
                  </a:moveTo>
                  <a:cubicBezTo>
                    <a:pt x="53" y="139"/>
                    <a:pt x="55" y="141"/>
                    <a:pt x="56" y="141"/>
                  </a:cubicBezTo>
                  <a:cubicBezTo>
                    <a:pt x="55" y="140"/>
                    <a:pt x="52" y="139"/>
                    <a:pt x="51" y="139"/>
                  </a:cubicBezTo>
                  <a:close/>
                  <a:moveTo>
                    <a:pt x="50" y="140"/>
                  </a:moveTo>
                  <a:cubicBezTo>
                    <a:pt x="49" y="140"/>
                    <a:pt x="52" y="142"/>
                    <a:pt x="51" y="141"/>
                  </a:cubicBezTo>
                  <a:cubicBezTo>
                    <a:pt x="50" y="141"/>
                    <a:pt x="51" y="141"/>
                    <a:pt x="50" y="140"/>
                  </a:cubicBezTo>
                  <a:close/>
                  <a:moveTo>
                    <a:pt x="48" y="143"/>
                  </a:moveTo>
                  <a:cubicBezTo>
                    <a:pt x="51" y="144"/>
                    <a:pt x="54" y="146"/>
                    <a:pt x="57" y="146"/>
                  </a:cubicBezTo>
                  <a:cubicBezTo>
                    <a:pt x="55" y="146"/>
                    <a:pt x="54" y="145"/>
                    <a:pt x="52" y="144"/>
                  </a:cubicBezTo>
                  <a:cubicBezTo>
                    <a:pt x="51" y="144"/>
                    <a:pt x="49" y="143"/>
                    <a:pt x="48" y="143"/>
                  </a:cubicBezTo>
                  <a:close/>
                  <a:moveTo>
                    <a:pt x="33" y="134"/>
                  </a:moveTo>
                  <a:cubicBezTo>
                    <a:pt x="32" y="133"/>
                    <a:pt x="30" y="130"/>
                    <a:pt x="28" y="129"/>
                  </a:cubicBezTo>
                  <a:cubicBezTo>
                    <a:pt x="30" y="131"/>
                    <a:pt x="32" y="133"/>
                    <a:pt x="33" y="134"/>
                  </a:cubicBezTo>
                  <a:close/>
                  <a:moveTo>
                    <a:pt x="39" y="135"/>
                  </a:moveTo>
                  <a:cubicBezTo>
                    <a:pt x="37" y="134"/>
                    <a:pt x="35" y="132"/>
                    <a:pt x="34" y="131"/>
                  </a:cubicBezTo>
                  <a:cubicBezTo>
                    <a:pt x="35" y="133"/>
                    <a:pt x="37" y="134"/>
                    <a:pt x="39" y="135"/>
                  </a:cubicBezTo>
                  <a:close/>
                  <a:moveTo>
                    <a:pt x="44" y="140"/>
                  </a:moveTo>
                  <a:cubicBezTo>
                    <a:pt x="45" y="141"/>
                    <a:pt x="47" y="142"/>
                    <a:pt x="48" y="142"/>
                  </a:cubicBezTo>
                  <a:cubicBezTo>
                    <a:pt x="46" y="141"/>
                    <a:pt x="45" y="140"/>
                    <a:pt x="44" y="140"/>
                  </a:cubicBezTo>
                  <a:close/>
                  <a:moveTo>
                    <a:pt x="36" y="138"/>
                  </a:moveTo>
                  <a:cubicBezTo>
                    <a:pt x="37" y="138"/>
                    <a:pt x="39" y="140"/>
                    <a:pt x="40" y="140"/>
                  </a:cubicBezTo>
                  <a:cubicBezTo>
                    <a:pt x="38" y="139"/>
                    <a:pt x="38" y="139"/>
                    <a:pt x="38" y="139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39" y="129"/>
                  </a:moveTo>
                  <a:cubicBezTo>
                    <a:pt x="40" y="130"/>
                    <a:pt x="42" y="131"/>
                    <a:pt x="43" y="132"/>
                  </a:cubicBezTo>
                  <a:cubicBezTo>
                    <a:pt x="41" y="131"/>
                    <a:pt x="40" y="129"/>
                    <a:pt x="39" y="129"/>
                  </a:cubicBezTo>
                  <a:close/>
                  <a:moveTo>
                    <a:pt x="35" y="128"/>
                  </a:moveTo>
                  <a:cubicBezTo>
                    <a:pt x="35" y="129"/>
                    <a:pt x="37" y="131"/>
                    <a:pt x="38" y="131"/>
                  </a:cubicBezTo>
                  <a:cubicBezTo>
                    <a:pt x="37" y="130"/>
                    <a:pt x="35" y="129"/>
                    <a:pt x="35" y="128"/>
                  </a:cubicBezTo>
                  <a:close/>
                  <a:moveTo>
                    <a:pt x="29" y="126"/>
                  </a:moveTo>
                  <a:cubicBezTo>
                    <a:pt x="30" y="127"/>
                    <a:pt x="31" y="128"/>
                    <a:pt x="32" y="129"/>
                  </a:cubicBezTo>
                  <a:cubicBezTo>
                    <a:pt x="33" y="130"/>
                    <a:pt x="34" y="131"/>
                    <a:pt x="35" y="131"/>
                  </a:cubicBezTo>
                  <a:cubicBezTo>
                    <a:pt x="33" y="129"/>
                    <a:pt x="31" y="127"/>
                    <a:pt x="29" y="126"/>
                  </a:cubicBezTo>
                  <a:close/>
                  <a:moveTo>
                    <a:pt x="34" y="123"/>
                  </a:moveTo>
                  <a:cubicBezTo>
                    <a:pt x="34" y="124"/>
                    <a:pt x="35" y="125"/>
                    <a:pt x="36" y="126"/>
                  </a:cubicBezTo>
                  <a:cubicBezTo>
                    <a:pt x="35" y="125"/>
                    <a:pt x="34" y="124"/>
                    <a:pt x="34" y="123"/>
                  </a:cubicBezTo>
                  <a:close/>
                  <a:moveTo>
                    <a:pt x="31" y="124"/>
                  </a:moveTo>
                  <a:cubicBezTo>
                    <a:pt x="32" y="125"/>
                    <a:pt x="32" y="125"/>
                    <a:pt x="33" y="126"/>
                  </a:cubicBezTo>
                  <a:cubicBezTo>
                    <a:pt x="32" y="125"/>
                    <a:pt x="31" y="124"/>
                    <a:pt x="31" y="124"/>
                  </a:cubicBezTo>
                  <a:close/>
                  <a:moveTo>
                    <a:pt x="66" y="130"/>
                  </a:moveTo>
                  <a:cubicBezTo>
                    <a:pt x="66" y="130"/>
                    <a:pt x="67" y="130"/>
                    <a:pt x="67" y="130"/>
                  </a:cubicBezTo>
                  <a:cubicBezTo>
                    <a:pt x="66" y="130"/>
                    <a:pt x="66" y="129"/>
                    <a:pt x="66" y="130"/>
                  </a:cubicBezTo>
                  <a:close/>
                  <a:moveTo>
                    <a:pt x="58" y="126"/>
                  </a:moveTo>
                  <a:cubicBezTo>
                    <a:pt x="58" y="126"/>
                    <a:pt x="58" y="126"/>
                    <a:pt x="57" y="126"/>
                  </a:cubicBezTo>
                  <a:cubicBezTo>
                    <a:pt x="57" y="126"/>
                    <a:pt x="58" y="126"/>
                    <a:pt x="58" y="126"/>
                  </a:cubicBezTo>
                  <a:close/>
                  <a:moveTo>
                    <a:pt x="33" y="148"/>
                  </a:moveTo>
                  <a:cubicBezTo>
                    <a:pt x="30" y="146"/>
                    <a:pt x="27" y="143"/>
                    <a:pt x="24" y="140"/>
                  </a:cubicBezTo>
                  <a:cubicBezTo>
                    <a:pt x="22" y="138"/>
                    <a:pt x="19" y="135"/>
                    <a:pt x="18" y="132"/>
                  </a:cubicBezTo>
                  <a:cubicBezTo>
                    <a:pt x="14" y="128"/>
                    <a:pt x="11" y="122"/>
                    <a:pt x="9" y="117"/>
                  </a:cubicBezTo>
                  <a:cubicBezTo>
                    <a:pt x="7" y="113"/>
                    <a:pt x="6" y="109"/>
                    <a:pt x="5" y="106"/>
                  </a:cubicBezTo>
                  <a:cubicBezTo>
                    <a:pt x="4" y="102"/>
                    <a:pt x="3" y="98"/>
                    <a:pt x="2" y="96"/>
                  </a:cubicBezTo>
                  <a:cubicBezTo>
                    <a:pt x="4" y="106"/>
                    <a:pt x="7" y="116"/>
                    <a:pt x="12" y="125"/>
                  </a:cubicBezTo>
                  <a:cubicBezTo>
                    <a:pt x="17" y="134"/>
                    <a:pt x="24" y="141"/>
                    <a:pt x="33" y="148"/>
                  </a:cubicBezTo>
                  <a:cubicBezTo>
                    <a:pt x="33" y="148"/>
                    <a:pt x="33" y="148"/>
                    <a:pt x="33" y="148"/>
                  </a:cubicBezTo>
                  <a:close/>
                  <a:moveTo>
                    <a:pt x="10" y="98"/>
                  </a:moveTo>
                  <a:cubicBezTo>
                    <a:pt x="10" y="96"/>
                    <a:pt x="10" y="95"/>
                    <a:pt x="9" y="94"/>
                  </a:cubicBezTo>
                  <a:cubicBezTo>
                    <a:pt x="9" y="94"/>
                    <a:pt x="9" y="95"/>
                    <a:pt x="10" y="96"/>
                  </a:cubicBezTo>
                  <a:cubicBezTo>
                    <a:pt x="10" y="97"/>
                    <a:pt x="10" y="98"/>
                    <a:pt x="10" y="98"/>
                  </a:cubicBezTo>
                  <a:close/>
                  <a:moveTo>
                    <a:pt x="12" y="106"/>
                  </a:moveTo>
                  <a:cubicBezTo>
                    <a:pt x="11" y="104"/>
                    <a:pt x="11" y="102"/>
                    <a:pt x="10" y="100"/>
                  </a:cubicBezTo>
                  <a:cubicBezTo>
                    <a:pt x="10" y="102"/>
                    <a:pt x="11" y="105"/>
                    <a:pt x="12" y="106"/>
                  </a:cubicBezTo>
                  <a:close/>
                  <a:moveTo>
                    <a:pt x="6" y="108"/>
                  </a:moveTo>
                  <a:cubicBezTo>
                    <a:pt x="8" y="115"/>
                    <a:pt x="12" y="122"/>
                    <a:pt x="16" y="129"/>
                  </a:cubicBezTo>
                  <a:cubicBezTo>
                    <a:pt x="21" y="135"/>
                    <a:pt x="26" y="141"/>
                    <a:pt x="32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4" y="147"/>
                    <a:pt x="34" y="147"/>
                    <a:pt x="34" y="147"/>
                  </a:cubicBezTo>
                  <a:cubicBezTo>
                    <a:pt x="33" y="147"/>
                    <a:pt x="33" y="146"/>
                    <a:pt x="32" y="146"/>
                  </a:cubicBezTo>
                  <a:cubicBezTo>
                    <a:pt x="26" y="141"/>
                    <a:pt x="21" y="135"/>
                    <a:pt x="17" y="129"/>
                  </a:cubicBezTo>
                  <a:cubicBezTo>
                    <a:pt x="12" y="122"/>
                    <a:pt x="9" y="115"/>
                    <a:pt x="6" y="108"/>
                  </a:cubicBezTo>
                  <a:close/>
                  <a:moveTo>
                    <a:pt x="18" y="112"/>
                  </a:moveTo>
                  <a:cubicBezTo>
                    <a:pt x="17" y="110"/>
                    <a:pt x="17" y="108"/>
                    <a:pt x="16" y="107"/>
                  </a:cubicBezTo>
                  <a:cubicBezTo>
                    <a:pt x="16" y="108"/>
                    <a:pt x="17" y="111"/>
                    <a:pt x="18" y="112"/>
                  </a:cubicBezTo>
                  <a:close/>
                  <a:moveTo>
                    <a:pt x="13" y="111"/>
                  </a:moveTo>
                  <a:cubicBezTo>
                    <a:pt x="14" y="112"/>
                    <a:pt x="14" y="114"/>
                    <a:pt x="15" y="114"/>
                  </a:cubicBezTo>
                  <a:cubicBezTo>
                    <a:pt x="14" y="113"/>
                    <a:pt x="14" y="112"/>
                    <a:pt x="13" y="111"/>
                  </a:cubicBezTo>
                  <a:close/>
                  <a:moveTo>
                    <a:pt x="31" y="119"/>
                  </a:moveTo>
                  <a:cubicBezTo>
                    <a:pt x="30" y="118"/>
                    <a:pt x="29" y="116"/>
                    <a:pt x="28" y="116"/>
                  </a:cubicBezTo>
                  <a:cubicBezTo>
                    <a:pt x="29" y="117"/>
                    <a:pt x="30" y="118"/>
                    <a:pt x="31" y="119"/>
                  </a:cubicBezTo>
                  <a:close/>
                  <a:moveTo>
                    <a:pt x="24" y="126"/>
                  </a:moveTo>
                  <a:cubicBezTo>
                    <a:pt x="25" y="128"/>
                    <a:pt x="25" y="128"/>
                    <a:pt x="25" y="128"/>
                  </a:cubicBezTo>
                  <a:cubicBezTo>
                    <a:pt x="25" y="128"/>
                    <a:pt x="25" y="127"/>
                    <a:pt x="24" y="126"/>
                  </a:cubicBezTo>
                  <a:close/>
                  <a:moveTo>
                    <a:pt x="29" y="125"/>
                  </a:moveTo>
                  <a:cubicBezTo>
                    <a:pt x="28" y="123"/>
                    <a:pt x="26" y="121"/>
                    <a:pt x="25" y="120"/>
                  </a:cubicBezTo>
                  <a:cubicBezTo>
                    <a:pt x="26" y="122"/>
                    <a:pt x="28" y="124"/>
                    <a:pt x="29" y="125"/>
                  </a:cubicBezTo>
                  <a:close/>
                  <a:moveTo>
                    <a:pt x="30" y="114"/>
                  </a:moveTo>
                  <a:cubicBezTo>
                    <a:pt x="31" y="116"/>
                    <a:pt x="32" y="117"/>
                    <a:pt x="33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3" y="119"/>
                    <a:pt x="34" y="120"/>
                    <a:pt x="35" y="121"/>
                  </a:cubicBezTo>
                  <a:cubicBezTo>
                    <a:pt x="34" y="120"/>
                    <a:pt x="33" y="119"/>
                    <a:pt x="32" y="117"/>
                  </a:cubicBezTo>
                  <a:cubicBezTo>
                    <a:pt x="31" y="116"/>
                    <a:pt x="30" y="115"/>
                    <a:pt x="30" y="114"/>
                  </a:cubicBezTo>
                  <a:close/>
                  <a:moveTo>
                    <a:pt x="18" y="117"/>
                  </a:moveTo>
                  <a:cubicBezTo>
                    <a:pt x="18" y="118"/>
                    <a:pt x="20" y="120"/>
                    <a:pt x="20" y="120"/>
                  </a:cubicBezTo>
                  <a:cubicBezTo>
                    <a:pt x="19" y="119"/>
                    <a:pt x="19" y="118"/>
                    <a:pt x="18" y="117"/>
                  </a:cubicBezTo>
                  <a:close/>
                  <a:moveTo>
                    <a:pt x="20" y="110"/>
                  </a:moveTo>
                  <a:cubicBezTo>
                    <a:pt x="21" y="112"/>
                    <a:pt x="22" y="115"/>
                    <a:pt x="23" y="116"/>
                  </a:cubicBezTo>
                  <a:cubicBezTo>
                    <a:pt x="22" y="114"/>
                    <a:pt x="21" y="112"/>
                    <a:pt x="20" y="110"/>
                  </a:cubicBezTo>
                  <a:close/>
                  <a:moveTo>
                    <a:pt x="34" y="97"/>
                  </a:moveTo>
                  <a:cubicBezTo>
                    <a:pt x="34" y="95"/>
                    <a:pt x="33" y="93"/>
                    <a:pt x="32" y="91"/>
                  </a:cubicBezTo>
                  <a:cubicBezTo>
                    <a:pt x="33" y="96"/>
                    <a:pt x="35" y="100"/>
                    <a:pt x="37" y="103"/>
                  </a:cubicBezTo>
                  <a:cubicBezTo>
                    <a:pt x="37" y="102"/>
                    <a:pt x="36" y="101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34" y="98"/>
                    <a:pt x="35" y="98"/>
                  </a:cubicBezTo>
                  <a:cubicBezTo>
                    <a:pt x="35" y="98"/>
                    <a:pt x="35" y="97"/>
                    <a:pt x="35" y="97"/>
                  </a:cubicBezTo>
                  <a:cubicBezTo>
                    <a:pt x="35" y="97"/>
                    <a:pt x="34" y="97"/>
                    <a:pt x="34" y="97"/>
                  </a:cubicBezTo>
                  <a:close/>
                  <a:moveTo>
                    <a:pt x="33" y="88"/>
                  </a:moveTo>
                  <a:cubicBezTo>
                    <a:pt x="34" y="90"/>
                    <a:pt x="34" y="92"/>
                    <a:pt x="35" y="94"/>
                  </a:cubicBezTo>
                  <a:cubicBezTo>
                    <a:pt x="35" y="93"/>
                    <a:pt x="34" y="91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89"/>
                    <a:pt x="34" y="88"/>
                  </a:cubicBezTo>
                  <a:cubicBezTo>
                    <a:pt x="34" y="89"/>
                    <a:pt x="34" y="88"/>
                    <a:pt x="33" y="88"/>
                  </a:cubicBezTo>
                  <a:close/>
                  <a:moveTo>
                    <a:pt x="10" y="72"/>
                  </a:moveTo>
                  <a:cubicBezTo>
                    <a:pt x="10" y="72"/>
                    <a:pt x="10" y="74"/>
                    <a:pt x="10" y="74"/>
                  </a:cubicBezTo>
                  <a:cubicBezTo>
                    <a:pt x="10" y="73"/>
                    <a:pt x="10" y="72"/>
                    <a:pt x="10" y="72"/>
                  </a:cubicBezTo>
                  <a:close/>
                  <a:moveTo>
                    <a:pt x="65" y="36"/>
                  </a:moveTo>
                  <a:cubicBezTo>
                    <a:pt x="64" y="36"/>
                    <a:pt x="62" y="36"/>
                    <a:pt x="61" y="37"/>
                  </a:cubicBezTo>
                  <a:cubicBezTo>
                    <a:pt x="62" y="37"/>
                    <a:pt x="63" y="36"/>
                    <a:pt x="64" y="36"/>
                  </a:cubicBezTo>
                  <a:cubicBezTo>
                    <a:pt x="66" y="36"/>
                    <a:pt x="66" y="35"/>
                    <a:pt x="65" y="36"/>
                  </a:cubicBezTo>
                  <a:close/>
                  <a:moveTo>
                    <a:pt x="91" y="37"/>
                  </a:moveTo>
                  <a:cubicBezTo>
                    <a:pt x="92" y="37"/>
                    <a:pt x="92" y="38"/>
                    <a:pt x="93" y="38"/>
                  </a:cubicBezTo>
                  <a:cubicBezTo>
                    <a:pt x="93" y="37"/>
                    <a:pt x="91" y="37"/>
                    <a:pt x="91" y="37"/>
                  </a:cubicBezTo>
                  <a:close/>
                  <a:moveTo>
                    <a:pt x="135" y="71"/>
                  </a:moveTo>
                  <a:cubicBezTo>
                    <a:pt x="135" y="72"/>
                    <a:pt x="135" y="73"/>
                    <a:pt x="135" y="73"/>
                  </a:cubicBezTo>
                  <a:cubicBezTo>
                    <a:pt x="135" y="73"/>
                    <a:pt x="135" y="71"/>
                    <a:pt x="135" y="71"/>
                  </a:cubicBezTo>
                  <a:close/>
                </a:path>
              </a:pathLst>
            </a:custGeom>
            <a:gradFill>
              <a:gsLst>
                <a:gs pos="27000">
                  <a:schemeClr val="accent2">
                    <a:alpha val="87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vert="horz" wrap="square" lIns="71927" tIns="35964" rIns="71927" bIns="35964" numCol="1" anchor="t" anchorCtr="0" compatLnSpc="1"/>
            <a:lstStyle/>
            <a:p>
              <a:endParaRPr lang="zh-CN" altLang="en-US" sz="1415" dirty="0"/>
            </a:p>
          </p:txBody>
        </p:sp>
        <p:sp>
          <p:nvSpPr>
            <p:cNvPr id="13408" name="文本框 13407"/>
            <p:cNvSpPr txBox="1"/>
            <p:nvPr>
              <p:custDataLst>
                <p:tags r:id="rId4"/>
              </p:custDataLst>
            </p:nvPr>
          </p:nvSpPr>
          <p:spPr>
            <a:xfrm>
              <a:off x="1980523" y="2440603"/>
              <a:ext cx="860202" cy="871549"/>
            </a:xfrm>
            <a:prstGeom prst="rect">
              <a:avLst/>
            </a:prstGeom>
            <a:noFill/>
            <a:effectLst/>
          </p:spPr>
          <p:txBody>
            <a:bodyPr wrap="none" lIns="71927" tIns="35964" rIns="71927" bIns="35964" rtlCol="0">
              <a:spAutoFit/>
            </a:bodyPr>
            <a:lstStyle/>
            <a:p>
              <a:r>
                <a:rPr lang="zh-CN" altLang="en-US" sz="5190">
                  <a:gradFill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6200000" scaled="1"/>
                  </a:gradFill>
                  <a:effectLst>
                    <a:outerShdw blurRad="159837" sx="102000" sy="102000" algn="ctr" rotWithShape="0">
                      <a:schemeClr val="accent1">
                        <a:lumMod val="50000"/>
                        <a:alpha val="94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  <a:sym typeface="云峰飞云体" panose="02000500000000000000" pitchFamily="2" charset="-122"/>
                </a:rPr>
                <a:t>贰</a:t>
              </a:r>
            </a:p>
          </p:txBody>
        </p:sp>
      </p:grpSp>
      <p:grpSp>
        <p:nvGrpSpPr>
          <p:cNvPr id="13403" name="组合 13402"/>
          <p:cNvGrpSpPr/>
          <p:nvPr/>
        </p:nvGrpSpPr>
        <p:grpSpPr>
          <a:xfrm>
            <a:off x="4859581" y="2825149"/>
            <a:ext cx="930084" cy="2103140"/>
            <a:chOff x="1945827" y="2387846"/>
            <a:chExt cx="930084" cy="2103140"/>
          </a:xfrm>
        </p:grpSpPr>
        <p:sp>
          <p:nvSpPr>
            <p:cNvPr id="13404" name="文本框 13403"/>
            <p:cNvSpPr txBox="1"/>
            <p:nvPr/>
          </p:nvSpPr>
          <p:spPr>
            <a:xfrm>
              <a:off x="2244328" y="2387846"/>
              <a:ext cx="631583" cy="2103140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zh-CN" altLang="en-US" sz="4105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rPr>
                <a:t>业精于勤</a:t>
              </a:r>
            </a:p>
          </p:txBody>
        </p:sp>
        <p:sp>
          <p:nvSpPr>
            <p:cNvPr id="13405" name="矩形: 对角圆角 13404"/>
            <p:cNvSpPr/>
            <p:nvPr/>
          </p:nvSpPr>
          <p:spPr>
            <a:xfrm>
              <a:off x="1958537" y="2387846"/>
              <a:ext cx="255323" cy="893981"/>
            </a:xfrm>
            <a:prstGeom prst="round2DiagRect">
              <a:avLst>
                <a:gd name="adj1" fmla="val 33122"/>
                <a:gd name="adj2" fmla="val 0"/>
              </a:avLst>
            </a:prstGeom>
            <a:gradFill>
              <a:gsLst>
                <a:gs pos="100000">
                  <a:schemeClr val="accent2">
                    <a:lumMod val="20000"/>
                    <a:lumOff val="80000"/>
                  </a:schemeClr>
                </a:gs>
                <a:gs pos="0">
                  <a:schemeClr val="accent2"/>
                </a:gs>
              </a:gsLst>
              <a:lin ang="162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tIns="0" rIns="41040" bIns="0" rtlCol="0" anchor="ctr"/>
            <a:lstStyle/>
            <a:p>
              <a:pPr algn="ctr"/>
              <a:r>
                <a:rPr lang="en-US" altLang="zh-CN" sz="1595">
                  <a:solidFill>
                    <a:schemeClr val="accent1">
                      <a:lumMod val="50000"/>
                    </a:schemeClr>
                  </a:solidFill>
                  <a:latin typeface="+mn-ea"/>
                  <a:sym typeface="思源宋体 CN Heavy" panose="02020900000000000000" pitchFamily="18" charset="-122"/>
                </a:rPr>
                <a:t>PART 02</a:t>
              </a:r>
              <a:endParaRPr lang="zh-CN" altLang="en-US" sz="1595"/>
            </a:p>
          </p:txBody>
        </p:sp>
        <p:sp>
          <p:nvSpPr>
            <p:cNvPr id="13406" name="文本框 13405"/>
            <p:cNvSpPr txBox="1"/>
            <p:nvPr/>
          </p:nvSpPr>
          <p:spPr>
            <a:xfrm>
              <a:off x="1945827" y="3351510"/>
              <a:ext cx="280718" cy="702115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zh-CN" altLang="en-US" sz="1825">
                  <a:gradFill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6200000" scaled="1"/>
                  </a:gradFill>
                  <a:latin typeface="+mj-ea"/>
                  <a:ea typeface="+mj-ea"/>
                  <a:sym typeface="思源宋体 CN Heavy" panose="02020900000000000000" pitchFamily="18" charset="-122"/>
                </a:rPr>
                <a:t>学习篇</a:t>
              </a: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4182420" y="4020559"/>
            <a:ext cx="0" cy="2687604"/>
          </a:xfrm>
          <a:prstGeom prst="line">
            <a:avLst/>
          </a:prstGeom>
          <a:ln w="254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182420" y="3716814"/>
            <a:ext cx="0" cy="259450"/>
          </a:xfrm>
          <a:prstGeom prst="line">
            <a:avLst/>
          </a:prstGeom>
          <a:ln w="22225" cap="rnd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10" name="组合 13409"/>
          <p:cNvGrpSpPr/>
          <p:nvPr/>
        </p:nvGrpSpPr>
        <p:grpSpPr>
          <a:xfrm>
            <a:off x="6402336" y="2202741"/>
            <a:ext cx="866178" cy="885632"/>
            <a:chOff x="2311841" y="2426520"/>
            <a:chExt cx="866178" cy="885632"/>
          </a:xfrm>
        </p:grpSpPr>
        <p:sp>
          <p:nvSpPr>
            <p:cNvPr id="13415" name="Freeform 22581"/>
            <p:cNvSpPr>
              <a:spLocks noEditPoints="1"/>
            </p:cNvSpPr>
            <p:nvPr/>
          </p:nvSpPr>
          <p:spPr bwMode="auto">
            <a:xfrm>
              <a:off x="2311841" y="2426520"/>
              <a:ext cx="835687" cy="824143"/>
            </a:xfrm>
            <a:custGeom>
              <a:avLst/>
              <a:gdLst>
                <a:gd name="T0" fmla="*/ 131 w 168"/>
                <a:gd name="T1" fmla="*/ 63 h 166"/>
                <a:gd name="T2" fmla="*/ 120 w 168"/>
                <a:gd name="T3" fmla="*/ 50 h 166"/>
                <a:gd name="T4" fmla="*/ 121 w 168"/>
                <a:gd name="T5" fmla="*/ 56 h 166"/>
                <a:gd name="T6" fmla="*/ 115 w 168"/>
                <a:gd name="T7" fmla="*/ 53 h 166"/>
                <a:gd name="T8" fmla="*/ 113 w 168"/>
                <a:gd name="T9" fmla="*/ 53 h 166"/>
                <a:gd name="T10" fmla="*/ 39 w 168"/>
                <a:gd name="T11" fmla="*/ 98 h 166"/>
                <a:gd name="T12" fmla="*/ 48 w 168"/>
                <a:gd name="T13" fmla="*/ 112 h 166"/>
                <a:gd name="T14" fmla="*/ 57 w 168"/>
                <a:gd name="T15" fmla="*/ 121 h 166"/>
                <a:gd name="T16" fmla="*/ 72 w 168"/>
                <a:gd name="T17" fmla="*/ 126 h 166"/>
                <a:gd name="T18" fmla="*/ 66 w 168"/>
                <a:gd name="T19" fmla="*/ 128 h 166"/>
                <a:gd name="T20" fmla="*/ 59 w 168"/>
                <a:gd name="T21" fmla="*/ 127 h 166"/>
                <a:gd name="T22" fmla="*/ 68 w 168"/>
                <a:gd name="T23" fmla="*/ 130 h 166"/>
                <a:gd name="T24" fmla="*/ 78 w 168"/>
                <a:gd name="T25" fmla="*/ 134 h 166"/>
                <a:gd name="T26" fmla="*/ 34 w 168"/>
                <a:gd name="T27" fmla="*/ 121 h 166"/>
                <a:gd name="T28" fmla="*/ 61 w 168"/>
                <a:gd name="T29" fmla="*/ 139 h 166"/>
                <a:gd name="T30" fmla="*/ 64 w 168"/>
                <a:gd name="T31" fmla="*/ 142 h 166"/>
                <a:gd name="T32" fmla="*/ 102 w 168"/>
                <a:gd name="T33" fmla="*/ 141 h 166"/>
                <a:gd name="T34" fmla="*/ 104 w 168"/>
                <a:gd name="T35" fmla="*/ 143 h 166"/>
                <a:gd name="T36" fmla="*/ 111 w 168"/>
                <a:gd name="T37" fmla="*/ 146 h 166"/>
                <a:gd name="T38" fmla="*/ 138 w 168"/>
                <a:gd name="T39" fmla="*/ 129 h 166"/>
                <a:gd name="T40" fmla="*/ 116 w 168"/>
                <a:gd name="T41" fmla="*/ 148 h 166"/>
                <a:gd name="T42" fmla="*/ 130 w 168"/>
                <a:gd name="T43" fmla="*/ 142 h 166"/>
                <a:gd name="T44" fmla="*/ 108 w 168"/>
                <a:gd name="T45" fmla="*/ 154 h 166"/>
                <a:gd name="T46" fmla="*/ 160 w 168"/>
                <a:gd name="T47" fmla="*/ 102 h 166"/>
                <a:gd name="T48" fmla="*/ 25 w 168"/>
                <a:gd name="T49" fmla="*/ 135 h 166"/>
                <a:gd name="T50" fmla="*/ 152 w 168"/>
                <a:gd name="T51" fmla="*/ 126 h 166"/>
                <a:gd name="T52" fmla="*/ 51 w 168"/>
                <a:gd name="T53" fmla="*/ 160 h 166"/>
                <a:gd name="T54" fmla="*/ 2 w 168"/>
                <a:gd name="T55" fmla="*/ 66 h 166"/>
                <a:gd name="T56" fmla="*/ 13 w 168"/>
                <a:gd name="T57" fmla="*/ 37 h 166"/>
                <a:gd name="T58" fmla="*/ 77 w 168"/>
                <a:gd name="T59" fmla="*/ 0 h 166"/>
                <a:gd name="T60" fmla="*/ 126 w 168"/>
                <a:gd name="T61" fmla="*/ 15 h 166"/>
                <a:gd name="T62" fmla="*/ 148 w 168"/>
                <a:gd name="T63" fmla="*/ 41 h 166"/>
                <a:gd name="T64" fmla="*/ 133 w 168"/>
                <a:gd name="T65" fmla="*/ 25 h 166"/>
                <a:gd name="T66" fmla="*/ 136 w 168"/>
                <a:gd name="T67" fmla="*/ 29 h 166"/>
                <a:gd name="T68" fmla="*/ 146 w 168"/>
                <a:gd name="T69" fmla="*/ 45 h 166"/>
                <a:gd name="T70" fmla="*/ 152 w 168"/>
                <a:gd name="T71" fmla="*/ 60 h 166"/>
                <a:gd name="T72" fmla="*/ 149 w 168"/>
                <a:gd name="T73" fmla="*/ 59 h 166"/>
                <a:gd name="T74" fmla="*/ 135 w 168"/>
                <a:gd name="T75" fmla="*/ 37 h 166"/>
                <a:gd name="T76" fmla="*/ 132 w 168"/>
                <a:gd name="T77" fmla="*/ 36 h 166"/>
                <a:gd name="T78" fmla="*/ 122 w 168"/>
                <a:gd name="T79" fmla="*/ 28 h 166"/>
                <a:gd name="T80" fmla="*/ 125 w 168"/>
                <a:gd name="T81" fmla="*/ 32 h 166"/>
                <a:gd name="T82" fmla="*/ 145 w 168"/>
                <a:gd name="T83" fmla="*/ 71 h 166"/>
                <a:gd name="T84" fmla="*/ 133 w 168"/>
                <a:gd name="T85" fmla="*/ 46 h 166"/>
                <a:gd name="T86" fmla="*/ 129 w 168"/>
                <a:gd name="T87" fmla="*/ 47 h 166"/>
                <a:gd name="T88" fmla="*/ 63 w 168"/>
                <a:gd name="T89" fmla="*/ 160 h 166"/>
                <a:gd name="T90" fmla="*/ 75 w 168"/>
                <a:gd name="T91" fmla="*/ 149 h 166"/>
                <a:gd name="T92" fmla="*/ 70 w 168"/>
                <a:gd name="T93" fmla="*/ 147 h 166"/>
                <a:gd name="T94" fmla="*/ 54 w 168"/>
                <a:gd name="T95" fmla="*/ 143 h 166"/>
                <a:gd name="T96" fmla="*/ 48 w 168"/>
                <a:gd name="T97" fmla="*/ 143 h 166"/>
                <a:gd name="T98" fmla="*/ 40 w 168"/>
                <a:gd name="T99" fmla="*/ 140 h 166"/>
                <a:gd name="T100" fmla="*/ 35 w 168"/>
                <a:gd name="T101" fmla="*/ 131 h 166"/>
                <a:gd name="T102" fmla="*/ 58 w 168"/>
                <a:gd name="T103" fmla="*/ 126 h 166"/>
                <a:gd name="T104" fmla="*/ 33 w 168"/>
                <a:gd name="T105" fmla="*/ 148 h 166"/>
                <a:gd name="T106" fmla="*/ 33 w 168"/>
                <a:gd name="T107" fmla="*/ 147 h 166"/>
                <a:gd name="T108" fmla="*/ 31 w 168"/>
                <a:gd name="T109" fmla="*/ 119 h 166"/>
                <a:gd name="T110" fmla="*/ 32 w 168"/>
                <a:gd name="T111" fmla="*/ 118 h 166"/>
                <a:gd name="T112" fmla="*/ 32 w 168"/>
                <a:gd name="T113" fmla="*/ 91 h 166"/>
                <a:gd name="T114" fmla="*/ 34 w 168"/>
                <a:gd name="T115" fmla="*/ 88 h 166"/>
                <a:gd name="T116" fmla="*/ 91 w 168"/>
                <a:gd name="T117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" h="166">
                  <a:moveTo>
                    <a:pt x="137" y="81"/>
                  </a:moveTo>
                  <a:cubicBezTo>
                    <a:pt x="137" y="81"/>
                    <a:pt x="137" y="80"/>
                    <a:pt x="137" y="80"/>
                  </a:cubicBezTo>
                  <a:cubicBezTo>
                    <a:pt x="137" y="79"/>
                    <a:pt x="137" y="80"/>
                    <a:pt x="136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6" y="77"/>
                    <a:pt x="136" y="75"/>
                    <a:pt x="135" y="73"/>
                  </a:cubicBezTo>
                  <a:cubicBezTo>
                    <a:pt x="135" y="73"/>
                    <a:pt x="135" y="74"/>
                    <a:pt x="135" y="75"/>
                  </a:cubicBezTo>
                  <a:cubicBezTo>
                    <a:pt x="135" y="74"/>
                    <a:pt x="135" y="74"/>
                    <a:pt x="135" y="73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3"/>
                    <a:pt x="134" y="71"/>
                    <a:pt x="133" y="69"/>
                  </a:cubicBezTo>
                  <a:cubicBezTo>
                    <a:pt x="133" y="69"/>
                    <a:pt x="133" y="70"/>
                    <a:pt x="134" y="72"/>
                  </a:cubicBezTo>
                  <a:cubicBezTo>
                    <a:pt x="133" y="68"/>
                    <a:pt x="132" y="65"/>
                    <a:pt x="131" y="63"/>
                  </a:cubicBezTo>
                  <a:cubicBezTo>
                    <a:pt x="130" y="63"/>
                    <a:pt x="131" y="64"/>
                    <a:pt x="131" y="64"/>
                  </a:cubicBezTo>
                  <a:cubicBezTo>
                    <a:pt x="129" y="60"/>
                    <a:pt x="126" y="55"/>
                    <a:pt x="123" y="52"/>
                  </a:cubicBezTo>
                  <a:cubicBezTo>
                    <a:pt x="126" y="56"/>
                    <a:pt x="127" y="59"/>
                    <a:pt x="129" y="63"/>
                  </a:cubicBezTo>
                  <a:cubicBezTo>
                    <a:pt x="130" y="67"/>
                    <a:pt x="131" y="71"/>
                    <a:pt x="131" y="75"/>
                  </a:cubicBezTo>
                  <a:cubicBezTo>
                    <a:pt x="130" y="71"/>
                    <a:pt x="130" y="67"/>
                    <a:pt x="128" y="63"/>
                  </a:cubicBezTo>
                  <a:cubicBezTo>
                    <a:pt x="128" y="63"/>
                    <a:pt x="128" y="64"/>
                    <a:pt x="128" y="64"/>
                  </a:cubicBezTo>
                  <a:cubicBezTo>
                    <a:pt x="128" y="63"/>
                    <a:pt x="127" y="61"/>
                    <a:pt x="127" y="60"/>
                  </a:cubicBezTo>
                  <a:cubicBezTo>
                    <a:pt x="127" y="60"/>
                    <a:pt x="127" y="60"/>
                    <a:pt x="127" y="61"/>
                  </a:cubicBezTo>
                  <a:cubicBezTo>
                    <a:pt x="125" y="58"/>
                    <a:pt x="124" y="55"/>
                    <a:pt x="123" y="53"/>
                  </a:cubicBezTo>
                  <a:cubicBezTo>
                    <a:pt x="121" y="51"/>
                    <a:pt x="119" y="48"/>
                    <a:pt x="117" y="46"/>
                  </a:cubicBezTo>
                  <a:cubicBezTo>
                    <a:pt x="117" y="47"/>
                    <a:pt x="119" y="48"/>
                    <a:pt x="120" y="50"/>
                  </a:cubicBezTo>
                  <a:cubicBezTo>
                    <a:pt x="120" y="50"/>
                    <a:pt x="120" y="49"/>
                    <a:pt x="119" y="50"/>
                  </a:cubicBezTo>
                  <a:cubicBezTo>
                    <a:pt x="121" y="52"/>
                    <a:pt x="123" y="55"/>
                    <a:pt x="124" y="57"/>
                  </a:cubicBezTo>
                  <a:cubicBezTo>
                    <a:pt x="126" y="60"/>
                    <a:pt x="127" y="63"/>
                    <a:pt x="128" y="66"/>
                  </a:cubicBezTo>
                  <a:cubicBezTo>
                    <a:pt x="127" y="65"/>
                    <a:pt x="126" y="63"/>
                    <a:pt x="126" y="62"/>
                  </a:cubicBezTo>
                  <a:cubicBezTo>
                    <a:pt x="127" y="64"/>
                    <a:pt x="127" y="66"/>
                    <a:pt x="128" y="68"/>
                  </a:cubicBezTo>
                  <a:cubicBezTo>
                    <a:pt x="128" y="70"/>
                    <a:pt x="129" y="72"/>
                    <a:pt x="129" y="75"/>
                  </a:cubicBezTo>
                  <a:cubicBezTo>
                    <a:pt x="128" y="70"/>
                    <a:pt x="127" y="67"/>
                    <a:pt x="126" y="63"/>
                  </a:cubicBezTo>
                  <a:cubicBezTo>
                    <a:pt x="124" y="60"/>
                    <a:pt x="123" y="56"/>
                    <a:pt x="121" y="53"/>
                  </a:cubicBezTo>
                  <a:cubicBezTo>
                    <a:pt x="122" y="56"/>
                    <a:pt x="124" y="59"/>
                    <a:pt x="125" y="62"/>
                  </a:cubicBezTo>
                  <a:cubicBezTo>
                    <a:pt x="124" y="61"/>
                    <a:pt x="125" y="63"/>
                    <a:pt x="125" y="64"/>
                  </a:cubicBezTo>
                  <a:cubicBezTo>
                    <a:pt x="124" y="61"/>
                    <a:pt x="123" y="59"/>
                    <a:pt x="121" y="56"/>
                  </a:cubicBezTo>
                  <a:cubicBezTo>
                    <a:pt x="119" y="53"/>
                    <a:pt x="117" y="50"/>
                    <a:pt x="115" y="48"/>
                  </a:cubicBezTo>
                  <a:cubicBezTo>
                    <a:pt x="117" y="51"/>
                    <a:pt x="119" y="54"/>
                    <a:pt x="121" y="57"/>
                  </a:cubicBezTo>
                  <a:cubicBezTo>
                    <a:pt x="123" y="60"/>
                    <a:pt x="124" y="64"/>
                    <a:pt x="125" y="67"/>
                  </a:cubicBezTo>
                  <a:cubicBezTo>
                    <a:pt x="124" y="63"/>
                    <a:pt x="122" y="58"/>
                    <a:pt x="119" y="54"/>
                  </a:cubicBezTo>
                  <a:cubicBezTo>
                    <a:pt x="116" y="50"/>
                    <a:pt x="112" y="46"/>
                    <a:pt x="108" y="42"/>
                  </a:cubicBezTo>
                  <a:cubicBezTo>
                    <a:pt x="113" y="47"/>
                    <a:pt x="118" y="52"/>
                    <a:pt x="121" y="59"/>
                  </a:cubicBezTo>
                  <a:cubicBezTo>
                    <a:pt x="119" y="56"/>
                    <a:pt x="117" y="53"/>
                    <a:pt x="115" y="51"/>
                  </a:cubicBezTo>
                  <a:cubicBezTo>
                    <a:pt x="113" y="49"/>
                    <a:pt x="111" y="46"/>
                    <a:pt x="109" y="44"/>
                  </a:cubicBezTo>
                  <a:cubicBezTo>
                    <a:pt x="111" y="47"/>
                    <a:pt x="114" y="50"/>
                    <a:pt x="116" y="54"/>
                  </a:cubicBezTo>
                  <a:cubicBezTo>
                    <a:pt x="119" y="57"/>
                    <a:pt x="121" y="61"/>
                    <a:pt x="122" y="65"/>
                  </a:cubicBezTo>
                  <a:cubicBezTo>
                    <a:pt x="120" y="61"/>
                    <a:pt x="118" y="56"/>
                    <a:pt x="115" y="53"/>
                  </a:cubicBezTo>
                  <a:cubicBezTo>
                    <a:pt x="113" y="49"/>
                    <a:pt x="109" y="46"/>
                    <a:pt x="106" y="43"/>
                  </a:cubicBezTo>
                  <a:cubicBezTo>
                    <a:pt x="102" y="40"/>
                    <a:pt x="98" y="38"/>
                    <a:pt x="93" y="36"/>
                  </a:cubicBezTo>
                  <a:cubicBezTo>
                    <a:pt x="89" y="35"/>
                    <a:pt x="84" y="34"/>
                    <a:pt x="80" y="34"/>
                  </a:cubicBezTo>
                  <a:cubicBezTo>
                    <a:pt x="84" y="34"/>
                    <a:pt x="88" y="35"/>
                    <a:pt x="92" y="36"/>
                  </a:cubicBezTo>
                  <a:cubicBezTo>
                    <a:pt x="96" y="38"/>
                    <a:pt x="100" y="39"/>
                    <a:pt x="103" y="42"/>
                  </a:cubicBezTo>
                  <a:cubicBezTo>
                    <a:pt x="107" y="44"/>
                    <a:pt x="110" y="47"/>
                    <a:pt x="112" y="50"/>
                  </a:cubicBezTo>
                  <a:cubicBezTo>
                    <a:pt x="115" y="53"/>
                    <a:pt x="117" y="56"/>
                    <a:pt x="119" y="60"/>
                  </a:cubicBezTo>
                  <a:cubicBezTo>
                    <a:pt x="116" y="55"/>
                    <a:pt x="113" y="50"/>
                    <a:pt x="108" y="46"/>
                  </a:cubicBezTo>
                  <a:cubicBezTo>
                    <a:pt x="104" y="43"/>
                    <a:pt x="99" y="39"/>
                    <a:pt x="93" y="38"/>
                  </a:cubicBezTo>
                  <a:cubicBezTo>
                    <a:pt x="96" y="39"/>
                    <a:pt x="100" y="41"/>
                    <a:pt x="104" y="43"/>
                  </a:cubicBezTo>
                  <a:cubicBezTo>
                    <a:pt x="107" y="46"/>
                    <a:pt x="111" y="49"/>
                    <a:pt x="113" y="53"/>
                  </a:cubicBezTo>
                  <a:cubicBezTo>
                    <a:pt x="110" y="49"/>
                    <a:pt x="106" y="45"/>
                    <a:pt x="101" y="42"/>
                  </a:cubicBezTo>
                  <a:cubicBezTo>
                    <a:pt x="96" y="39"/>
                    <a:pt x="91" y="37"/>
                    <a:pt x="85" y="36"/>
                  </a:cubicBezTo>
                  <a:cubicBezTo>
                    <a:pt x="82" y="36"/>
                    <a:pt x="79" y="36"/>
                    <a:pt x="76" y="36"/>
                  </a:cubicBezTo>
                  <a:cubicBezTo>
                    <a:pt x="73" y="36"/>
                    <a:pt x="70" y="37"/>
                    <a:pt x="67" y="37"/>
                  </a:cubicBezTo>
                  <a:cubicBezTo>
                    <a:pt x="61" y="39"/>
                    <a:pt x="56" y="42"/>
                    <a:pt x="51" y="45"/>
                  </a:cubicBezTo>
                  <a:cubicBezTo>
                    <a:pt x="48" y="48"/>
                    <a:pt x="45" y="51"/>
                    <a:pt x="43" y="55"/>
                  </a:cubicBezTo>
                  <a:cubicBezTo>
                    <a:pt x="40" y="58"/>
                    <a:pt x="38" y="62"/>
                    <a:pt x="37" y="66"/>
                  </a:cubicBezTo>
                  <a:cubicBezTo>
                    <a:pt x="36" y="69"/>
                    <a:pt x="35" y="73"/>
                    <a:pt x="35" y="76"/>
                  </a:cubicBezTo>
                  <a:cubicBezTo>
                    <a:pt x="35" y="80"/>
                    <a:pt x="35" y="83"/>
                    <a:pt x="36" y="87"/>
                  </a:cubicBezTo>
                  <a:cubicBezTo>
                    <a:pt x="37" y="93"/>
                    <a:pt x="40" y="99"/>
                    <a:pt x="44" y="104"/>
                  </a:cubicBezTo>
                  <a:cubicBezTo>
                    <a:pt x="42" y="103"/>
                    <a:pt x="41" y="100"/>
                    <a:pt x="39" y="98"/>
                  </a:cubicBezTo>
                  <a:cubicBezTo>
                    <a:pt x="38" y="95"/>
                    <a:pt x="37" y="93"/>
                    <a:pt x="36" y="91"/>
                  </a:cubicBezTo>
                  <a:cubicBezTo>
                    <a:pt x="36" y="89"/>
                    <a:pt x="35" y="89"/>
                    <a:pt x="35" y="88"/>
                  </a:cubicBezTo>
                  <a:cubicBezTo>
                    <a:pt x="35" y="90"/>
                    <a:pt x="36" y="92"/>
                    <a:pt x="36" y="94"/>
                  </a:cubicBezTo>
                  <a:cubicBezTo>
                    <a:pt x="37" y="96"/>
                    <a:pt x="38" y="98"/>
                    <a:pt x="39" y="100"/>
                  </a:cubicBezTo>
                  <a:cubicBezTo>
                    <a:pt x="39" y="100"/>
                    <a:pt x="39" y="99"/>
                    <a:pt x="38" y="99"/>
                  </a:cubicBezTo>
                  <a:cubicBezTo>
                    <a:pt x="40" y="102"/>
                    <a:pt x="42" y="105"/>
                    <a:pt x="44" y="108"/>
                  </a:cubicBezTo>
                  <a:cubicBezTo>
                    <a:pt x="47" y="110"/>
                    <a:pt x="49" y="112"/>
                    <a:pt x="52" y="114"/>
                  </a:cubicBezTo>
                  <a:cubicBezTo>
                    <a:pt x="50" y="113"/>
                    <a:pt x="47" y="111"/>
                    <a:pt x="45" y="109"/>
                  </a:cubicBezTo>
                  <a:cubicBezTo>
                    <a:pt x="42" y="106"/>
                    <a:pt x="40" y="103"/>
                    <a:pt x="38" y="101"/>
                  </a:cubicBezTo>
                  <a:cubicBezTo>
                    <a:pt x="39" y="103"/>
                    <a:pt x="41" y="105"/>
                    <a:pt x="42" y="107"/>
                  </a:cubicBezTo>
                  <a:cubicBezTo>
                    <a:pt x="44" y="108"/>
                    <a:pt x="46" y="110"/>
                    <a:pt x="48" y="112"/>
                  </a:cubicBezTo>
                  <a:cubicBezTo>
                    <a:pt x="45" y="111"/>
                    <a:pt x="43" y="108"/>
                    <a:pt x="41" y="106"/>
                  </a:cubicBezTo>
                  <a:cubicBezTo>
                    <a:pt x="39" y="103"/>
                    <a:pt x="37" y="100"/>
                    <a:pt x="36" y="98"/>
                  </a:cubicBezTo>
                  <a:cubicBezTo>
                    <a:pt x="37" y="101"/>
                    <a:pt x="38" y="102"/>
                    <a:pt x="39" y="104"/>
                  </a:cubicBezTo>
                  <a:cubicBezTo>
                    <a:pt x="41" y="106"/>
                    <a:pt x="42" y="107"/>
                    <a:pt x="43" y="109"/>
                  </a:cubicBezTo>
                  <a:cubicBezTo>
                    <a:pt x="44" y="110"/>
                    <a:pt x="43" y="109"/>
                    <a:pt x="43" y="110"/>
                  </a:cubicBezTo>
                  <a:cubicBezTo>
                    <a:pt x="46" y="112"/>
                    <a:pt x="49" y="115"/>
                    <a:pt x="52" y="117"/>
                  </a:cubicBezTo>
                  <a:cubicBezTo>
                    <a:pt x="55" y="119"/>
                    <a:pt x="59" y="120"/>
                    <a:pt x="62" y="122"/>
                  </a:cubicBezTo>
                  <a:cubicBezTo>
                    <a:pt x="58" y="121"/>
                    <a:pt x="53" y="118"/>
                    <a:pt x="49" y="115"/>
                  </a:cubicBezTo>
                  <a:cubicBezTo>
                    <a:pt x="45" y="112"/>
                    <a:pt x="41" y="108"/>
                    <a:pt x="38" y="104"/>
                  </a:cubicBezTo>
                  <a:cubicBezTo>
                    <a:pt x="40" y="108"/>
                    <a:pt x="43" y="111"/>
                    <a:pt x="46" y="114"/>
                  </a:cubicBezTo>
                  <a:cubicBezTo>
                    <a:pt x="50" y="117"/>
                    <a:pt x="53" y="119"/>
                    <a:pt x="57" y="121"/>
                  </a:cubicBezTo>
                  <a:cubicBezTo>
                    <a:pt x="55" y="120"/>
                    <a:pt x="53" y="119"/>
                    <a:pt x="52" y="118"/>
                  </a:cubicBezTo>
                  <a:cubicBezTo>
                    <a:pt x="50" y="117"/>
                    <a:pt x="48" y="116"/>
                    <a:pt x="46" y="114"/>
                  </a:cubicBezTo>
                  <a:cubicBezTo>
                    <a:pt x="48" y="116"/>
                    <a:pt x="51" y="118"/>
                    <a:pt x="54" y="120"/>
                  </a:cubicBezTo>
                  <a:cubicBezTo>
                    <a:pt x="52" y="119"/>
                    <a:pt x="50" y="118"/>
                    <a:pt x="48" y="117"/>
                  </a:cubicBezTo>
                  <a:cubicBezTo>
                    <a:pt x="46" y="116"/>
                    <a:pt x="45" y="114"/>
                    <a:pt x="43" y="113"/>
                  </a:cubicBezTo>
                  <a:cubicBezTo>
                    <a:pt x="46" y="116"/>
                    <a:pt x="50" y="118"/>
                    <a:pt x="53" y="120"/>
                  </a:cubicBezTo>
                  <a:cubicBezTo>
                    <a:pt x="57" y="122"/>
                    <a:pt x="61" y="124"/>
                    <a:pt x="65" y="125"/>
                  </a:cubicBezTo>
                  <a:cubicBezTo>
                    <a:pt x="65" y="125"/>
                    <a:pt x="64" y="125"/>
                    <a:pt x="63" y="124"/>
                  </a:cubicBezTo>
                  <a:cubicBezTo>
                    <a:pt x="61" y="124"/>
                    <a:pt x="60" y="124"/>
                    <a:pt x="59" y="123"/>
                  </a:cubicBezTo>
                  <a:cubicBezTo>
                    <a:pt x="61" y="124"/>
                    <a:pt x="63" y="125"/>
                    <a:pt x="66" y="125"/>
                  </a:cubicBezTo>
                  <a:cubicBezTo>
                    <a:pt x="68" y="126"/>
                    <a:pt x="70" y="126"/>
                    <a:pt x="72" y="126"/>
                  </a:cubicBezTo>
                  <a:cubicBezTo>
                    <a:pt x="69" y="126"/>
                    <a:pt x="66" y="126"/>
                    <a:pt x="63" y="125"/>
                  </a:cubicBezTo>
                  <a:cubicBezTo>
                    <a:pt x="60" y="124"/>
                    <a:pt x="57" y="123"/>
                    <a:pt x="54" y="122"/>
                  </a:cubicBezTo>
                  <a:cubicBezTo>
                    <a:pt x="48" y="118"/>
                    <a:pt x="42" y="114"/>
                    <a:pt x="38" y="109"/>
                  </a:cubicBezTo>
                  <a:cubicBezTo>
                    <a:pt x="41" y="113"/>
                    <a:pt x="45" y="117"/>
                    <a:pt x="49" y="120"/>
                  </a:cubicBezTo>
                  <a:cubicBezTo>
                    <a:pt x="53" y="122"/>
                    <a:pt x="58" y="124"/>
                    <a:pt x="63" y="126"/>
                  </a:cubicBezTo>
                  <a:cubicBezTo>
                    <a:pt x="58" y="125"/>
                    <a:pt x="53" y="123"/>
                    <a:pt x="48" y="120"/>
                  </a:cubicBezTo>
                  <a:cubicBezTo>
                    <a:pt x="44" y="117"/>
                    <a:pt x="40" y="112"/>
                    <a:pt x="36" y="108"/>
                  </a:cubicBezTo>
                  <a:cubicBezTo>
                    <a:pt x="38" y="112"/>
                    <a:pt x="41" y="115"/>
                    <a:pt x="44" y="117"/>
                  </a:cubicBezTo>
                  <a:cubicBezTo>
                    <a:pt x="48" y="120"/>
                    <a:pt x="51" y="122"/>
                    <a:pt x="55" y="124"/>
                  </a:cubicBezTo>
                  <a:cubicBezTo>
                    <a:pt x="57" y="125"/>
                    <a:pt x="60" y="126"/>
                    <a:pt x="62" y="127"/>
                  </a:cubicBezTo>
                  <a:cubicBezTo>
                    <a:pt x="63" y="127"/>
                    <a:pt x="64" y="127"/>
                    <a:pt x="66" y="128"/>
                  </a:cubicBezTo>
                  <a:cubicBezTo>
                    <a:pt x="65" y="127"/>
                    <a:pt x="65" y="127"/>
                    <a:pt x="67" y="128"/>
                  </a:cubicBezTo>
                  <a:cubicBezTo>
                    <a:pt x="68" y="128"/>
                    <a:pt x="70" y="128"/>
                    <a:pt x="71" y="128"/>
                  </a:cubicBezTo>
                  <a:cubicBezTo>
                    <a:pt x="73" y="128"/>
                    <a:pt x="75" y="128"/>
                    <a:pt x="76" y="129"/>
                  </a:cubicBezTo>
                  <a:cubicBezTo>
                    <a:pt x="75" y="129"/>
                    <a:pt x="72" y="129"/>
                    <a:pt x="70" y="129"/>
                  </a:cubicBezTo>
                  <a:cubicBezTo>
                    <a:pt x="68" y="129"/>
                    <a:pt x="65" y="128"/>
                    <a:pt x="63" y="128"/>
                  </a:cubicBezTo>
                  <a:cubicBezTo>
                    <a:pt x="62" y="127"/>
                    <a:pt x="62" y="127"/>
                    <a:pt x="61" y="127"/>
                  </a:cubicBezTo>
                  <a:cubicBezTo>
                    <a:pt x="61" y="127"/>
                    <a:pt x="60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7"/>
                    <a:pt x="59" y="126"/>
                    <a:pt x="58" y="126"/>
                  </a:cubicBezTo>
                  <a:cubicBezTo>
                    <a:pt x="59" y="126"/>
                    <a:pt x="5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62" y="128"/>
                    <a:pt x="64" y="128"/>
                    <a:pt x="67" y="129"/>
                  </a:cubicBezTo>
                  <a:cubicBezTo>
                    <a:pt x="69" y="129"/>
                    <a:pt x="71" y="129"/>
                    <a:pt x="74" y="130"/>
                  </a:cubicBezTo>
                  <a:cubicBezTo>
                    <a:pt x="71" y="130"/>
                    <a:pt x="68" y="130"/>
                    <a:pt x="64" y="129"/>
                  </a:cubicBezTo>
                  <a:cubicBezTo>
                    <a:pt x="60" y="128"/>
                    <a:pt x="57" y="127"/>
                    <a:pt x="53" y="125"/>
                  </a:cubicBezTo>
                  <a:cubicBezTo>
                    <a:pt x="50" y="123"/>
                    <a:pt x="47" y="121"/>
                    <a:pt x="44" y="119"/>
                  </a:cubicBezTo>
                  <a:cubicBezTo>
                    <a:pt x="41" y="116"/>
                    <a:pt x="38" y="114"/>
                    <a:pt x="35" y="111"/>
                  </a:cubicBezTo>
                  <a:cubicBezTo>
                    <a:pt x="38" y="115"/>
                    <a:pt x="42" y="118"/>
                    <a:pt x="46" y="121"/>
                  </a:cubicBezTo>
                  <a:cubicBezTo>
                    <a:pt x="50" y="124"/>
                    <a:pt x="54" y="126"/>
                    <a:pt x="58" y="128"/>
                  </a:cubicBezTo>
                  <a:cubicBezTo>
                    <a:pt x="61" y="129"/>
                    <a:pt x="64" y="129"/>
                    <a:pt x="66" y="130"/>
                  </a:cubicBezTo>
                  <a:cubicBezTo>
                    <a:pt x="67" y="130"/>
                    <a:pt x="67" y="130"/>
                    <a:pt x="68" y="130"/>
                  </a:cubicBezTo>
                  <a:cubicBezTo>
                    <a:pt x="69" y="130"/>
                    <a:pt x="71" y="131"/>
                    <a:pt x="73" y="131"/>
                  </a:cubicBezTo>
                  <a:cubicBezTo>
                    <a:pt x="74" y="131"/>
                    <a:pt x="76" y="131"/>
                    <a:pt x="78" y="130"/>
                  </a:cubicBezTo>
                  <a:cubicBezTo>
                    <a:pt x="78" y="130"/>
                    <a:pt x="78" y="130"/>
                    <a:pt x="79" y="130"/>
                  </a:cubicBezTo>
                  <a:cubicBezTo>
                    <a:pt x="80" y="130"/>
                    <a:pt x="82" y="130"/>
                    <a:pt x="83" y="130"/>
                  </a:cubicBezTo>
                  <a:cubicBezTo>
                    <a:pt x="85" y="129"/>
                    <a:pt x="87" y="129"/>
                    <a:pt x="89" y="129"/>
                  </a:cubicBezTo>
                  <a:cubicBezTo>
                    <a:pt x="91" y="128"/>
                    <a:pt x="93" y="127"/>
                    <a:pt x="95" y="126"/>
                  </a:cubicBezTo>
                  <a:cubicBezTo>
                    <a:pt x="97" y="125"/>
                    <a:pt x="99" y="124"/>
                    <a:pt x="101" y="123"/>
                  </a:cubicBezTo>
                  <a:cubicBezTo>
                    <a:pt x="100" y="125"/>
                    <a:pt x="98" y="126"/>
                    <a:pt x="97" y="127"/>
                  </a:cubicBezTo>
                  <a:cubicBezTo>
                    <a:pt x="95" y="128"/>
                    <a:pt x="92" y="130"/>
                    <a:pt x="91" y="130"/>
                  </a:cubicBezTo>
                  <a:cubicBezTo>
                    <a:pt x="90" y="131"/>
                    <a:pt x="89" y="131"/>
                    <a:pt x="88" y="132"/>
                  </a:cubicBezTo>
                  <a:cubicBezTo>
                    <a:pt x="85" y="133"/>
                    <a:pt x="82" y="134"/>
                    <a:pt x="78" y="134"/>
                  </a:cubicBezTo>
                  <a:cubicBezTo>
                    <a:pt x="80" y="134"/>
                    <a:pt x="81" y="134"/>
                    <a:pt x="82" y="134"/>
                  </a:cubicBezTo>
                  <a:cubicBezTo>
                    <a:pt x="79" y="135"/>
                    <a:pt x="75" y="135"/>
                    <a:pt x="70" y="135"/>
                  </a:cubicBezTo>
                  <a:cubicBezTo>
                    <a:pt x="66" y="135"/>
                    <a:pt x="62" y="134"/>
                    <a:pt x="58" y="133"/>
                  </a:cubicBezTo>
                  <a:cubicBezTo>
                    <a:pt x="54" y="131"/>
                    <a:pt x="50" y="130"/>
                    <a:pt x="46" y="127"/>
                  </a:cubicBezTo>
                  <a:cubicBezTo>
                    <a:pt x="42" y="125"/>
                    <a:pt x="38" y="123"/>
                    <a:pt x="35" y="120"/>
                  </a:cubicBezTo>
                  <a:cubicBezTo>
                    <a:pt x="35" y="119"/>
                    <a:pt x="35" y="120"/>
                    <a:pt x="35" y="120"/>
                  </a:cubicBezTo>
                  <a:cubicBezTo>
                    <a:pt x="34" y="119"/>
                    <a:pt x="33" y="118"/>
                    <a:pt x="33" y="117"/>
                  </a:cubicBezTo>
                  <a:cubicBezTo>
                    <a:pt x="34" y="120"/>
                    <a:pt x="37" y="124"/>
                    <a:pt x="41" y="127"/>
                  </a:cubicBezTo>
                  <a:cubicBezTo>
                    <a:pt x="45" y="130"/>
                    <a:pt x="49" y="132"/>
                    <a:pt x="53" y="134"/>
                  </a:cubicBezTo>
                  <a:cubicBezTo>
                    <a:pt x="50" y="133"/>
                    <a:pt x="46" y="131"/>
                    <a:pt x="43" y="129"/>
                  </a:cubicBezTo>
                  <a:cubicBezTo>
                    <a:pt x="40" y="126"/>
                    <a:pt x="36" y="124"/>
                    <a:pt x="34" y="121"/>
                  </a:cubicBezTo>
                  <a:cubicBezTo>
                    <a:pt x="35" y="123"/>
                    <a:pt x="37" y="125"/>
                    <a:pt x="39" y="126"/>
                  </a:cubicBezTo>
                  <a:cubicBezTo>
                    <a:pt x="41" y="128"/>
                    <a:pt x="44" y="130"/>
                    <a:pt x="46" y="131"/>
                  </a:cubicBezTo>
                  <a:cubicBezTo>
                    <a:pt x="45" y="131"/>
                    <a:pt x="43" y="130"/>
                    <a:pt x="41" y="129"/>
                  </a:cubicBezTo>
                  <a:cubicBezTo>
                    <a:pt x="40" y="127"/>
                    <a:pt x="38" y="126"/>
                    <a:pt x="37" y="125"/>
                  </a:cubicBezTo>
                  <a:cubicBezTo>
                    <a:pt x="38" y="126"/>
                    <a:pt x="40" y="128"/>
                    <a:pt x="41" y="129"/>
                  </a:cubicBezTo>
                  <a:cubicBezTo>
                    <a:pt x="45" y="132"/>
                    <a:pt x="49" y="134"/>
                    <a:pt x="54" y="136"/>
                  </a:cubicBezTo>
                  <a:cubicBezTo>
                    <a:pt x="59" y="138"/>
                    <a:pt x="64" y="139"/>
                    <a:pt x="68" y="140"/>
                  </a:cubicBezTo>
                  <a:cubicBezTo>
                    <a:pt x="64" y="140"/>
                    <a:pt x="60" y="139"/>
                    <a:pt x="56" y="137"/>
                  </a:cubicBezTo>
                  <a:cubicBezTo>
                    <a:pt x="51" y="136"/>
                    <a:pt x="47" y="134"/>
                    <a:pt x="43" y="131"/>
                  </a:cubicBezTo>
                  <a:cubicBezTo>
                    <a:pt x="46" y="133"/>
                    <a:pt x="49" y="134"/>
                    <a:pt x="52" y="136"/>
                  </a:cubicBezTo>
                  <a:cubicBezTo>
                    <a:pt x="55" y="137"/>
                    <a:pt x="58" y="138"/>
                    <a:pt x="61" y="139"/>
                  </a:cubicBezTo>
                  <a:cubicBezTo>
                    <a:pt x="57" y="138"/>
                    <a:pt x="53" y="137"/>
                    <a:pt x="48" y="135"/>
                  </a:cubicBezTo>
                  <a:cubicBezTo>
                    <a:pt x="52" y="137"/>
                    <a:pt x="56" y="139"/>
                    <a:pt x="60" y="140"/>
                  </a:cubicBezTo>
                  <a:cubicBezTo>
                    <a:pt x="64" y="141"/>
                    <a:pt x="68" y="141"/>
                    <a:pt x="72" y="142"/>
                  </a:cubicBezTo>
                  <a:cubicBezTo>
                    <a:pt x="69" y="142"/>
                    <a:pt x="66" y="141"/>
                    <a:pt x="63" y="141"/>
                  </a:cubicBezTo>
                  <a:cubicBezTo>
                    <a:pt x="60" y="140"/>
                    <a:pt x="57" y="139"/>
                    <a:pt x="54" y="138"/>
                  </a:cubicBezTo>
                  <a:cubicBezTo>
                    <a:pt x="58" y="140"/>
                    <a:pt x="63" y="141"/>
                    <a:pt x="67" y="142"/>
                  </a:cubicBezTo>
                  <a:cubicBezTo>
                    <a:pt x="72" y="142"/>
                    <a:pt x="77" y="142"/>
                    <a:pt x="82" y="142"/>
                  </a:cubicBezTo>
                  <a:cubicBezTo>
                    <a:pt x="78" y="143"/>
                    <a:pt x="74" y="143"/>
                    <a:pt x="70" y="142"/>
                  </a:cubicBezTo>
                  <a:cubicBezTo>
                    <a:pt x="66" y="142"/>
                    <a:pt x="62" y="141"/>
                    <a:pt x="58" y="140"/>
                  </a:cubicBezTo>
                  <a:cubicBezTo>
                    <a:pt x="61" y="142"/>
                    <a:pt x="65" y="142"/>
                    <a:pt x="68" y="143"/>
                  </a:cubicBezTo>
                  <a:cubicBezTo>
                    <a:pt x="67" y="143"/>
                    <a:pt x="66" y="142"/>
                    <a:pt x="64" y="142"/>
                  </a:cubicBezTo>
                  <a:cubicBezTo>
                    <a:pt x="63" y="142"/>
                    <a:pt x="62" y="142"/>
                    <a:pt x="60" y="141"/>
                  </a:cubicBezTo>
                  <a:cubicBezTo>
                    <a:pt x="64" y="143"/>
                    <a:pt x="69" y="144"/>
                    <a:pt x="73" y="144"/>
                  </a:cubicBezTo>
                  <a:cubicBezTo>
                    <a:pt x="78" y="144"/>
                    <a:pt x="82" y="144"/>
                    <a:pt x="87" y="143"/>
                  </a:cubicBezTo>
                  <a:cubicBezTo>
                    <a:pt x="84" y="144"/>
                    <a:pt x="81" y="144"/>
                    <a:pt x="78" y="144"/>
                  </a:cubicBezTo>
                  <a:cubicBezTo>
                    <a:pt x="75" y="145"/>
                    <a:pt x="72" y="144"/>
                    <a:pt x="69" y="144"/>
                  </a:cubicBezTo>
                  <a:cubicBezTo>
                    <a:pt x="71" y="145"/>
                    <a:pt x="73" y="145"/>
                    <a:pt x="76" y="145"/>
                  </a:cubicBezTo>
                  <a:cubicBezTo>
                    <a:pt x="79" y="145"/>
                    <a:pt x="81" y="145"/>
                    <a:pt x="84" y="144"/>
                  </a:cubicBezTo>
                  <a:cubicBezTo>
                    <a:pt x="82" y="145"/>
                    <a:pt x="81" y="145"/>
                    <a:pt x="79" y="145"/>
                  </a:cubicBezTo>
                  <a:cubicBezTo>
                    <a:pt x="77" y="145"/>
                    <a:pt x="75" y="145"/>
                    <a:pt x="73" y="145"/>
                  </a:cubicBezTo>
                  <a:cubicBezTo>
                    <a:pt x="77" y="147"/>
                    <a:pt x="82" y="146"/>
                    <a:pt x="87" y="146"/>
                  </a:cubicBezTo>
                  <a:cubicBezTo>
                    <a:pt x="92" y="145"/>
                    <a:pt x="97" y="143"/>
                    <a:pt x="102" y="141"/>
                  </a:cubicBezTo>
                  <a:cubicBezTo>
                    <a:pt x="99" y="143"/>
                    <a:pt x="96" y="144"/>
                    <a:pt x="92" y="145"/>
                  </a:cubicBezTo>
                  <a:cubicBezTo>
                    <a:pt x="89" y="146"/>
                    <a:pt x="85" y="146"/>
                    <a:pt x="81" y="147"/>
                  </a:cubicBezTo>
                  <a:cubicBezTo>
                    <a:pt x="84" y="147"/>
                    <a:pt x="87" y="146"/>
                    <a:pt x="90" y="146"/>
                  </a:cubicBezTo>
                  <a:cubicBezTo>
                    <a:pt x="93" y="145"/>
                    <a:pt x="95" y="144"/>
                    <a:pt x="98" y="143"/>
                  </a:cubicBezTo>
                  <a:cubicBezTo>
                    <a:pt x="95" y="144"/>
                    <a:pt x="93" y="145"/>
                    <a:pt x="90" y="146"/>
                  </a:cubicBezTo>
                  <a:cubicBezTo>
                    <a:pt x="87" y="147"/>
                    <a:pt x="84" y="147"/>
                    <a:pt x="81" y="147"/>
                  </a:cubicBezTo>
                  <a:cubicBezTo>
                    <a:pt x="84" y="148"/>
                    <a:pt x="87" y="148"/>
                    <a:pt x="91" y="147"/>
                  </a:cubicBezTo>
                  <a:cubicBezTo>
                    <a:pt x="95" y="146"/>
                    <a:pt x="99" y="145"/>
                    <a:pt x="102" y="144"/>
                  </a:cubicBezTo>
                  <a:cubicBezTo>
                    <a:pt x="101" y="144"/>
                    <a:pt x="99" y="145"/>
                    <a:pt x="97" y="146"/>
                  </a:cubicBezTo>
                  <a:cubicBezTo>
                    <a:pt x="96" y="146"/>
                    <a:pt x="94" y="147"/>
                    <a:pt x="92" y="147"/>
                  </a:cubicBezTo>
                  <a:cubicBezTo>
                    <a:pt x="96" y="147"/>
                    <a:pt x="100" y="145"/>
                    <a:pt x="104" y="143"/>
                  </a:cubicBezTo>
                  <a:cubicBezTo>
                    <a:pt x="109" y="141"/>
                    <a:pt x="112" y="138"/>
                    <a:pt x="115" y="136"/>
                  </a:cubicBezTo>
                  <a:cubicBezTo>
                    <a:pt x="115" y="137"/>
                    <a:pt x="113" y="139"/>
                    <a:pt x="112" y="140"/>
                  </a:cubicBezTo>
                  <a:cubicBezTo>
                    <a:pt x="110" y="141"/>
                    <a:pt x="108" y="142"/>
                    <a:pt x="107" y="143"/>
                  </a:cubicBezTo>
                  <a:cubicBezTo>
                    <a:pt x="112" y="141"/>
                    <a:pt x="116" y="137"/>
                    <a:pt x="121" y="133"/>
                  </a:cubicBezTo>
                  <a:cubicBezTo>
                    <a:pt x="121" y="134"/>
                    <a:pt x="120" y="134"/>
                    <a:pt x="119" y="135"/>
                  </a:cubicBezTo>
                  <a:cubicBezTo>
                    <a:pt x="118" y="137"/>
                    <a:pt x="115" y="139"/>
                    <a:pt x="113" y="140"/>
                  </a:cubicBezTo>
                  <a:cubicBezTo>
                    <a:pt x="110" y="142"/>
                    <a:pt x="108" y="144"/>
                    <a:pt x="106" y="145"/>
                  </a:cubicBezTo>
                  <a:cubicBezTo>
                    <a:pt x="101" y="147"/>
                    <a:pt x="98" y="148"/>
                    <a:pt x="94" y="149"/>
                  </a:cubicBezTo>
                  <a:cubicBezTo>
                    <a:pt x="99" y="149"/>
                    <a:pt x="104" y="148"/>
                    <a:pt x="109" y="146"/>
                  </a:cubicBezTo>
                  <a:cubicBezTo>
                    <a:pt x="114" y="144"/>
                    <a:pt x="119" y="141"/>
                    <a:pt x="123" y="139"/>
                  </a:cubicBezTo>
                  <a:cubicBezTo>
                    <a:pt x="120" y="142"/>
                    <a:pt x="115" y="144"/>
                    <a:pt x="111" y="146"/>
                  </a:cubicBezTo>
                  <a:cubicBezTo>
                    <a:pt x="106" y="148"/>
                    <a:pt x="101" y="149"/>
                    <a:pt x="97" y="150"/>
                  </a:cubicBezTo>
                  <a:cubicBezTo>
                    <a:pt x="100" y="149"/>
                    <a:pt x="103" y="149"/>
                    <a:pt x="106" y="148"/>
                  </a:cubicBezTo>
                  <a:cubicBezTo>
                    <a:pt x="109" y="147"/>
                    <a:pt x="112" y="145"/>
                    <a:pt x="115" y="144"/>
                  </a:cubicBezTo>
                  <a:cubicBezTo>
                    <a:pt x="110" y="147"/>
                    <a:pt x="105" y="148"/>
                    <a:pt x="100" y="150"/>
                  </a:cubicBezTo>
                  <a:cubicBezTo>
                    <a:pt x="95" y="151"/>
                    <a:pt x="90" y="151"/>
                    <a:pt x="85" y="151"/>
                  </a:cubicBezTo>
                  <a:cubicBezTo>
                    <a:pt x="88" y="152"/>
                    <a:pt x="92" y="151"/>
                    <a:pt x="96" y="151"/>
                  </a:cubicBezTo>
                  <a:cubicBezTo>
                    <a:pt x="100" y="150"/>
                    <a:pt x="104" y="149"/>
                    <a:pt x="108" y="148"/>
                  </a:cubicBezTo>
                  <a:cubicBezTo>
                    <a:pt x="105" y="149"/>
                    <a:pt x="102" y="150"/>
                    <a:pt x="100" y="150"/>
                  </a:cubicBezTo>
                  <a:cubicBezTo>
                    <a:pt x="97" y="151"/>
                    <a:pt x="94" y="151"/>
                    <a:pt x="91" y="152"/>
                  </a:cubicBezTo>
                  <a:cubicBezTo>
                    <a:pt x="100" y="151"/>
                    <a:pt x="108" y="149"/>
                    <a:pt x="116" y="145"/>
                  </a:cubicBezTo>
                  <a:cubicBezTo>
                    <a:pt x="124" y="141"/>
                    <a:pt x="132" y="135"/>
                    <a:pt x="138" y="129"/>
                  </a:cubicBezTo>
                  <a:cubicBezTo>
                    <a:pt x="136" y="131"/>
                    <a:pt x="133" y="134"/>
                    <a:pt x="130" y="137"/>
                  </a:cubicBezTo>
                  <a:cubicBezTo>
                    <a:pt x="127" y="139"/>
                    <a:pt x="123" y="142"/>
                    <a:pt x="120" y="144"/>
                  </a:cubicBezTo>
                  <a:cubicBezTo>
                    <a:pt x="122" y="143"/>
                    <a:pt x="124" y="141"/>
                    <a:pt x="126" y="140"/>
                  </a:cubicBezTo>
                  <a:cubicBezTo>
                    <a:pt x="128" y="139"/>
                    <a:pt x="129" y="137"/>
                    <a:pt x="131" y="136"/>
                  </a:cubicBezTo>
                  <a:cubicBezTo>
                    <a:pt x="126" y="141"/>
                    <a:pt x="120" y="145"/>
                    <a:pt x="114" y="147"/>
                  </a:cubicBezTo>
                  <a:cubicBezTo>
                    <a:pt x="107" y="150"/>
                    <a:pt x="101" y="152"/>
                    <a:pt x="94" y="153"/>
                  </a:cubicBezTo>
                  <a:cubicBezTo>
                    <a:pt x="102" y="152"/>
                    <a:pt x="111" y="150"/>
                    <a:pt x="119" y="145"/>
                  </a:cubicBezTo>
                  <a:cubicBezTo>
                    <a:pt x="128" y="141"/>
                    <a:pt x="135" y="134"/>
                    <a:pt x="141" y="127"/>
                  </a:cubicBezTo>
                  <a:cubicBezTo>
                    <a:pt x="135" y="135"/>
                    <a:pt x="127" y="142"/>
                    <a:pt x="119" y="146"/>
                  </a:cubicBezTo>
                  <a:cubicBezTo>
                    <a:pt x="110" y="151"/>
                    <a:pt x="101" y="153"/>
                    <a:pt x="91" y="154"/>
                  </a:cubicBezTo>
                  <a:cubicBezTo>
                    <a:pt x="99" y="154"/>
                    <a:pt x="108" y="152"/>
                    <a:pt x="116" y="148"/>
                  </a:cubicBezTo>
                  <a:cubicBezTo>
                    <a:pt x="124" y="144"/>
                    <a:pt x="131" y="139"/>
                    <a:pt x="138" y="132"/>
                  </a:cubicBezTo>
                  <a:cubicBezTo>
                    <a:pt x="142" y="128"/>
                    <a:pt x="145" y="123"/>
                    <a:pt x="148" y="119"/>
                  </a:cubicBezTo>
                  <a:cubicBezTo>
                    <a:pt x="145" y="124"/>
                    <a:pt x="142" y="129"/>
                    <a:pt x="138" y="133"/>
                  </a:cubicBezTo>
                  <a:cubicBezTo>
                    <a:pt x="137" y="134"/>
                    <a:pt x="138" y="132"/>
                    <a:pt x="138" y="133"/>
                  </a:cubicBezTo>
                  <a:cubicBezTo>
                    <a:pt x="132" y="139"/>
                    <a:pt x="126" y="143"/>
                    <a:pt x="119" y="147"/>
                  </a:cubicBezTo>
                  <a:cubicBezTo>
                    <a:pt x="112" y="151"/>
                    <a:pt x="105" y="153"/>
                    <a:pt x="97" y="155"/>
                  </a:cubicBezTo>
                  <a:cubicBezTo>
                    <a:pt x="101" y="154"/>
                    <a:pt x="107" y="153"/>
                    <a:pt x="112" y="151"/>
                  </a:cubicBezTo>
                  <a:cubicBezTo>
                    <a:pt x="115" y="150"/>
                    <a:pt x="118" y="148"/>
                    <a:pt x="120" y="147"/>
                  </a:cubicBezTo>
                  <a:cubicBezTo>
                    <a:pt x="123" y="145"/>
                    <a:pt x="126" y="144"/>
                    <a:pt x="128" y="143"/>
                  </a:cubicBezTo>
                  <a:cubicBezTo>
                    <a:pt x="131" y="140"/>
                    <a:pt x="133" y="138"/>
                    <a:pt x="136" y="136"/>
                  </a:cubicBezTo>
                  <a:cubicBezTo>
                    <a:pt x="134" y="138"/>
                    <a:pt x="132" y="140"/>
                    <a:pt x="130" y="142"/>
                  </a:cubicBezTo>
                  <a:cubicBezTo>
                    <a:pt x="134" y="138"/>
                    <a:pt x="138" y="134"/>
                    <a:pt x="142" y="130"/>
                  </a:cubicBezTo>
                  <a:cubicBezTo>
                    <a:pt x="146" y="126"/>
                    <a:pt x="149" y="121"/>
                    <a:pt x="152" y="116"/>
                  </a:cubicBezTo>
                  <a:cubicBezTo>
                    <a:pt x="149" y="123"/>
                    <a:pt x="144" y="129"/>
                    <a:pt x="138" y="135"/>
                  </a:cubicBezTo>
                  <a:cubicBezTo>
                    <a:pt x="130" y="143"/>
                    <a:pt x="121" y="149"/>
                    <a:pt x="110" y="153"/>
                  </a:cubicBezTo>
                  <a:cubicBezTo>
                    <a:pt x="100" y="157"/>
                    <a:pt x="89" y="158"/>
                    <a:pt x="77" y="157"/>
                  </a:cubicBezTo>
                  <a:cubicBezTo>
                    <a:pt x="84" y="158"/>
                    <a:pt x="91" y="158"/>
                    <a:pt x="98" y="156"/>
                  </a:cubicBezTo>
                  <a:cubicBezTo>
                    <a:pt x="105" y="155"/>
                    <a:pt x="112" y="153"/>
                    <a:pt x="118" y="149"/>
                  </a:cubicBezTo>
                  <a:cubicBezTo>
                    <a:pt x="125" y="146"/>
                    <a:pt x="131" y="142"/>
                    <a:pt x="136" y="137"/>
                  </a:cubicBezTo>
                  <a:cubicBezTo>
                    <a:pt x="141" y="132"/>
                    <a:pt x="146" y="127"/>
                    <a:pt x="150" y="121"/>
                  </a:cubicBezTo>
                  <a:cubicBezTo>
                    <a:pt x="145" y="129"/>
                    <a:pt x="139" y="136"/>
                    <a:pt x="132" y="141"/>
                  </a:cubicBezTo>
                  <a:cubicBezTo>
                    <a:pt x="125" y="147"/>
                    <a:pt x="117" y="151"/>
                    <a:pt x="108" y="154"/>
                  </a:cubicBezTo>
                  <a:cubicBezTo>
                    <a:pt x="108" y="155"/>
                    <a:pt x="110" y="153"/>
                    <a:pt x="110" y="154"/>
                  </a:cubicBezTo>
                  <a:cubicBezTo>
                    <a:pt x="99" y="158"/>
                    <a:pt x="87" y="159"/>
                    <a:pt x="76" y="158"/>
                  </a:cubicBezTo>
                  <a:cubicBezTo>
                    <a:pt x="64" y="157"/>
                    <a:pt x="53" y="153"/>
                    <a:pt x="44" y="147"/>
                  </a:cubicBezTo>
                  <a:cubicBezTo>
                    <a:pt x="42" y="146"/>
                    <a:pt x="40" y="144"/>
                    <a:pt x="38" y="143"/>
                  </a:cubicBezTo>
                  <a:cubicBezTo>
                    <a:pt x="36" y="142"/>
                    <a:pt x="34" y="140"/>
                    <a:pt x="32" y="139"/>
                  </a:cubicBezTo>
                  <a:cubicBezTo>
                    <a:pt x="37" y="143"/>
                    <a:pt x="42" y="147"/>
                    <a:pt x="48" y="150"/>
                  </a:cubicBezTo>
                  <a:cubicBezTo>
                    <a:pt x="53" y="153"/>
                    <a:pt x="59" y="155"/>
                    <a:pt x="66" y="157"/>
                  </a:cubicBezTo>
                  <a:cubicBezTo>
                    <a:pt x="72" y="158"/>
                    <a:pt x="78" y="159"/>
                    <a:pt x="85" y="159"/>
                  </a:cubicBezTo>
                  <a:cubicBezTo>
                    <a:pt x="91" y="159"/>
                    <a:pt x="98" y="158"/>
                    <a:pt x="104" y="156"/>
                  </a:cubicBezTo>
                  <a:cubicBezTo>
                    <a:pt x="117" y="153"/>
                    <a:pt x="129" y="146"/>
                    <a:pt x="139" y="137"/>
                  </a:cubicBezTo>
                  <a:cubicBezTo>
                    <a:pt x="149" y="127"/>
                    <a:pt x="156" y="115"/>
                    <a:pt x="160" y="102"/>
                  </a:cubicBezTo>
                  <a:cubicBezTo>
                    <a:pt x="160" y="106"/>
                    <a:pt x="158" y="110"/>
                    <a:pt x="156" y="114"/>
                  </a:cubicBezTo>
                  <a:cubicBezTo>
                    <a:pt x="157" y="112"/>
                    <a:pt x="158" y="110"/>
                    <a:pt x="159" y="109"/>
                  </a:cubicBezTo>
                  <a:cubicBezTo>
                    <a:pt x="156" y="116"/>
                    <a:pt x="152" y="123"/>
                    <a:pt x="147" y="130"/>
                  </a:cubicBezTo>
                  <a:cubicBezTo>
                    <a:pt x="141" y="137"/>
                    <a:pt x="134" y="143"/>
                    <a:pt x="126" y="148"/>
                  </a:cubicBezTo>
                  <a:cubicBezTo>
                    <a:pt x="118" y="153"/>
                    <a:pt x="109" y="157"/>
                    <a:pt x="100" y="159"/>
                  </a:cubicBezTo>
                  <a:cubicBezTo>
                    <a:pt x="93" y="160"/>
                    <a:pt x="87" y="161"/>
                    <a:pt x="81" y="161"/>
                  </a:cubicBezTo>
                  <a:cubicBezTo>
                    <a:pt x="75" y="160"/>
                    <a:pt x="69" y="159"/>
                    <a:pt x="63" y="158"/>
                  </a:cubicBezTo>
                  <a:cubicBezTo>
                    <a:pt x="52" y="155"/>
                    <a:pt x="41" y="149"/>
                    <a:pt x="32" y="141"/>
                  </a:cubicBezTo>
                  <a:cubicBezTo>
                    <a:pt x="29" y="138"/>
                    <a:pt x="26" y="135"/>
                    <a:pt x="24" y="132"/>
                  </a:cubicBezTo>
                  <a:cubicBezTo>
                    <a:pt x="22" y="130"/>
                    <a:pt x="20" y="127"/>
                    <a:pt x="17" y="125"/>
                  </a:cubicBezTo>
                  <a:cubicBezTo>
                    <a:pt x="19" y="128"/>
                    <a:pt x="22" y="132"/>
                    <a:pt x="25" y="135"/>
                  </a:cubicBezTo>
                  <a:cubicBezTo>
                    <a:pt x="28" y="138"/>
                    <a:pt x="31" y="141"/>
                    <a:pt x="34" y="144"/>
                  </a:cubicBezTo>
                  <a:cubicBezTo>
                    <a:pt x="40" y="149"/>
                    <a:pt x="46" y="153"/>
                    <a:pt x="53" y="155"/>
                  </a:cubicBezTo>
                  <a:cubicBezTo>
                    <a:pt x="59" y="158"/>
                    <a:pt x="66" y="160"/>
                    <a:pt x="74" y="161"/>
                  </a:cubicBezTo>
                  <a:cubicBezTo>
                    <a:pt x="81" y="162"/>
                    <a:pt x="88" y="162"/>
                    <a:pt x="95" y="161"/>
                  </a:cubicBezTo>
                  <a:cubicBezTo>
                    <a:pt x="106" y="159"/>
                    <a:pt x="117" y="155"/>
                    <a:pt x="126" y="149"/>
                  </a:cubicBezTo>
                  <a:cubicBezTo>
                    <a:pt x="136" y="144"/>
                    <a:pt x="144" y="136"/>
                    <a:pt x="151" y="126"/>
                  </a:cubicBezTo>
                  <a:cubicBezTo>
                    <a:pt x="153" y="123"/>
                    <a:pt x="155" y="120"/>
                    <a:pt x="157" y="117"/>
                  </a:cubicBezTo>
                  <a:cubicBezTo>
                    <a:pt x="158" y="114"/>
                    <a:pt x="160" y="110"/>
                    <a:pt x="161" y="107"/>
                  </a:cubicBezTo>
                  <a:cubicBezTo>
                    <a:pt x="159" y="114"/>
                    <a:pt x="155" y="121"/>
                    <a:pt x="151" y="127"/>
                  </a:cubicBezTo>
                  <a:cubicBezTo>
                    <a:pt x="147" y="133"/>
                    <a:pt x="142" y="138"/>
                    <a:pt x="137" y="143"/>
                  </a:cubicBezTo>
                  <a:cubicBezTo>
                    <a:pt x="142" y="138"/>
                    <a:pt x="148" y="133"/>
                    <a:pt x="152" y="126"/>
                  </a:cubicBezTo>
                  <a:cubicBezTo>
                    <a:pt x="156" y="120"/>
                    <a:pt x="160" y="112"/>
                    <a:pt x="162" y="104"/>
                  </a:cubicBezTo>
                  <a:cubicBezTo>
                    <a:pt x="164" y="99"/>
                    <a:pt x="165" y="93"/>
                    <a:pt x="166" y="88"/>
                  </a:cubicBezTo>
                  <a:cubicBezTo>
                    <a:pt x="165" y="96"/>
                    <a:pt x="163" y="104"/>
                    <a:pt x="160" y="112"/>
                  </a:cubicBezTo>
                  <a:cubicBezTo>
                    <a:pt x="162" y="108"/>
                    <a:pt x="164" y="103"/>
                    <a:pt x="165" y="97"/>
                  </a:cubicBezTo>
                  <a:cubicBezTo>
                    <a:pt x="167" y="92"/>
                    <a:pt x="167" y="86"/>
                    <a:pt x="168" y="82"/>
                  </a:cubicBezTo>
                  <a:cubicBezTo>
                    <a:pt x="168" y="85"/>
                    <a:pt x="168" y="89"/>
                    <a:pt x="167" y="92"/>
                  </a:cubicBezTo>
                  <a:cubicBezTo>
                    <a:pt x="165" y="104"/>
                    <a:pt x="161" y="115"/>
                    <a:pt x="155" y="125"/>
                  </a:cubicBezTo>
                  <a:cubicBezTo>
                    <a:pt x="148" y="135"/>
                    <a:pt x="140" y="144"/>
                    <a:pt x="130" y="150"/>
                  </a:cubicBezTo>
                  <a:cubicBezTo>
                    <a:pt x="123" y="155"/>
                    <a:pt x="115" y="159"/>
                    <a:pt x="106" y="162"/>
                  </a:cubicBezTo>
                  <a:cubicBezTo>
                    <a:pt x="97" y="165"/>
                    <a:pt x="87" y="166"/>
                    <a:pt x="78" y="165"/>
                  </a:cubicBezTo>
                  <a:cubicBezTo>
                    <a:pt x="69" y="165"/>
                    <a:pt x="59" y="163"/>
                    <a:pt x="51" y="160"/>
                  </a:cubicBezTo>
                  <a:cubicBezTo>
                    <a:pt x="42" y="156"/>
                    <a:pt x="34" y="151"/>
                    <a:pt x="27" y="145"/>
                  </a:cubicBezTo>
                  <a:cubicBezTo>
                    <a:pt x="27" y="145"/>
                    <a:pt x="29" y="147"/>
                    <a:pt x="29" y="147"/>
                  </a:cubicBezTo>
                  <a:cubicBezTo>
                    <a:pt x="25" y="143"/>
                    <a:pt x="21" y="139"/>
                    <a:pt x="18" y="135"/>
                  </a:cubicBezTo>
                  <a:cubicBezTo>
                    <a:pt x="14" y="130"/>
                    <a:pt x="11" y="125"/>
                    <a:pt x="9" y="120"/>
                  </a:cubicBezTo>
                  <a:cubicBezTo>
                    <a:pt x="6" y="115"/>
                    <a:pt x="4" y="109"/>
                    <a:pt x="3" y="103"/>
                  </a:cubicBezTo>
                  <a:cubicBezTo>
                    <a:pt x="1" y="98"/>
                    <a:pt x="0" y="92"/>
                    <a:pt x="0" y="86"/>
                  </a:cubicBezTo>
                  <a:cubicBezTo>
                    <a:pt x="0" y="84"/>
                    <a:pt x="0" y="81"/>
                    <a:pt x="1" y="78"/>
                  </a:cubicBezTo>
                  <a:cubicBezTo>
                    <a:pt x="1" y="75"/>
                    <a:pt x="1" y="73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69"/>
                    <a:pt x="2" y="67"/>
                    <a:pt x="2" y="66"/>
                  </a:cubicBezTo>
                  <a:cubicBezTo>
                    <a:pt x="2" y="64"/>
                    <a:pt x="3" y="63"/>
                    <a:pt x="3" y="60"/>
                  </a:cubicBezTo>
                  <a:cubicBezTo>
                    <a:pt x="3" y="62"/>
                    <a:pt x="3" y="64"/>
                    <a:pt x="2" y="66"/>
                  </a:cubicBezTo>
                  <a:cubicBezTo>
                    <a:pt x="2" y="66"/>
                    <a:pt x="2" y="68"/>
                    <a:pt x="2" y="69"/>
                  </a:cubicBezTo>
                  <a:cubicBezTo>
                    <a:pt x="2" y="69"/>
                    <a:pt x="2" y="68"/>
                    <a:pt x="2" y="67"/>
                  </a:cubicBezTo>
                  <a:cubicBezTo>
                    <a:pt x="2" y="66"/>
                    <a:pt x="3" y="65"/>
                    <a:pt x="3" y="65"/>
                  </a:cubicBezTo>
                  <a:cubicBezTo>
                    <a:pt x="3" y="63"/>
                    <a:pt x="4" y="61"/>
                    <a:pt x="4" y="58"/>
                  </a:cubicBezTo>
                  <a:cubicBezTo>
                    <a:pt x="5" y="55"/>
                    <a:pt x="6" y="52"/>
                    <a:pt x="7" y="49"/>
                  </a:cubicBezTo>
                  <a:cubicBezTo>
                    <a:pt x="8" y="47"/>
                    <a:pt x="9" y="45"/>
                    <a:pt x="10" y="43"/>
                  </a:cubicBezTo>
                  <a:cubicBezTo>
                    <a:pt x="10" y="43"/>
                    <a:pt x="11" y="42"/>
                    <a:pt x="12" y="40"/>
                  </a:cubicBezTo>
                  <a:cubicBezTo>
                    <a:pt x="12" y="40"/>
                    <a:pt x="11" y="40"/>
                    <a:pt x="11" y="41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4" y="36"/>
                    <a:pt x="15" y="35"/>
                    <a:pt x="16" y="33"/>
                  </a:cubicBezTo>
                  <a:cubicBezTo>
                    <a:pt x="16" y="33"/>
                    <a:pt x="18" y="31"/>
                    <a:pt x="20" y="29"/>
                  </a:cubicBezTo>
                  <a:cubicBezTo>
                    <a:pt x="20" y="28"/>
                    <a:pt x="21" y="28"/>
                    <a:pt x="21" y="28"/>
                  </a:cubicBezTo>
                  <a:cubicBezTo>
                    <a:pt x="23" y="25"/>
                    <a:pt x="26" y="22"/>
                    <a:pt x="29" y="19"/>
                  </a:cubicBezTo>
                  <a:cubicBezTo>
                    <a:pt x="32" y="17"/>
                    <a:pt x="35" y="14"/>
                    <a:pt x="39" y="12"/>
                  </a:cubicBezTo>
                  <a:cubicBezTo>
                    <a:pt x="42" y="10"/>
                    <a:pt x="45" y="9"/>
                    <a:pt x="49" y="7"/>
                  </a:cubicBezTo>
                  <a:cubicBezTo>
                    <a:pt x="52" y="6"/>
                    <a:pt x="55" y="5"/>
                    <a:pt x="57" y="4"/>
                  </a:cubicBezTo>
                  <a:cubicBezTo>
                    <a:pt x="58" y="4"/>
                    <a:pt x="58" y="4"/>
                    <a:pt x="57" y="4"/>
                  </a:cubicBezTo>
                  <a:cubicBezTo>
                    <a:pt x="61" y="3"/>
                    <a:pt x="63" y="2"/>
                    <a:pt x="66" y="2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4" y="1"/>
                    <a:pt x="75" y="1"/>
                    <a:pt x="77" y="0"/>
                  </a:cubicBezTo>
                  <a:cubicBezTo>
                    <a:pt x="79" y="0"/>
                    <a:pt x="81" y="0"/>
                    <a:pt x="82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9" y="1"/>
                    <a:pt x="96" y="1"/>
                    <a:pt x="104" y="4"/>
                  </a:cubicBezTo>
                  <a:cubicBezTo>
                    <a:pt x="112" y="6"/>
                    <a:pt x="120" y="10"/>
                    <a:pt x="127" y="15"/>
                  </a:cubicBezTo>
                  <a:cubicBezTo>
                    <a:pt x="125" y="14"/>
                    <a:pt x="124" y="13"/>
                    <a:pt x="123" y="12"/>
                  </a:cubicBezTo>
                  <a:cubicBezTo>
                    <a:pt x="121" y="12"/>
                    <a:pt x="120" y="11"/>
                    <a:pt x="118" y="10"/>
                  </a:cubicBezTo>
                  <a:cubicBezTo>
                    <a:pt x="117" y="9"/>
                    <a:pt x="117" y="10"/>
                    <a:pt x="118" y="10"/>
                  </a:cubicBezTo>
                  <a:cubicBezTo>
                    <a:pt x="116" y="9"/>
                    <a:pt x="114" y="8"/>
                    <a:pt x="112" y="7"/>
                  </a:cubicBezTo>
                  <a:cubicBezTo>
                    <a:pt x="112" y="7"/>
                    <a:pt x="113" y="8"/>
                    <a:pt x="113" y="8"/>
                  </a:cubicBezTo>
                  <a:cubicBezTo>
                    <a:pt x="112" y="8"/>
                    <a:pt x="111" y="7"/>
                    <a:pt x="110" y="7"/>
                  </a:cubicBezTo>
                  <a:cubicBezTo>
                    <a:pt x="116" y="9"/>
                    <a:pt x="121" y="12"/>
                    <a:pt x="126" y="15"/>
                  </a:cubicBezTo>
                  <a:cubicBezTo>
                    <a:pt x="131" y="19"/>
                    <a:pt x="136" y="23"/>
                    <a:pt x="141" y="28"/>
                  </a:cubicBezTo>
                  <a:cubicBezTo>
                    <a:pt x="139" y="27"/>
                    <a:pt x="138" y="25"/>
                    <a:pt x="136" y="24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2" y="20"/>
                    <a:pt x="129" y="17"/>
                    <a:pt x="125" y="15"/>
                  </a:cubicBezTo>
                  <a:cubicBezTo>
                    <a:pt x="120" y="12"/>
                    <a:pt x="116" y="10"/>
                    <a:pt x="112" y="8"/>
                  </a:cubicBezTo>
                  <a:cubicBezTo>
                    <a:pt x="108" y="7"/>
                    <a:pt x="103" y="5"/>
                    <a:pt x="99" y="4"/>
                  </a:cubicBezTo>
                  <a:cubicBezTo>
                    <a:pt x="94" y="3"/>
                    <a:pt x="89" y="2"/>
                    <a:pt x="83" y="2"/>
                  </a:cubicBezTo>
                  <a:cubicBezTo>
                    <a:pt x="97" y="3"/>
                    <a:pt x="111" y="7"/>
                    <a:pt x="123" y="15"/>
                  </a:cubicBezTo>
                  <a:cubicBezTo>
                    <a:pt x="135" y="22"/>
                    <a:pt x="144" y="33"/>
                    <a:pt x="151" y="46"/>
                  </a:cubicBezTo>
                  <a:cubicBezTo>
                    <a:pt x="152" y="48"/>
                    <a:pt x="151" y="46"/>
                    <a:pt x="150" y="45"/>
                  </a:cubicBezTo>
                  <a:cubicBezTo>
                    <a:pt x="150" y="44"/>
                    <a:pt x="149" y="42"/>
                    <a:pt x="148" y="41"/>
                  </a:cubicBezTo>
                  <a:cubicBezTo>
                    <a:pt x="148" y="41"/>
                    <a:pt x="148" y="41"/>
                    <a:pt x="148" y="42"/>
                  </a:cubicBezTo>
                  <a:cubicBezTo>
                    <a:pt x="147" y="39"/>
                    <a:pt x="145" y="37"/>
                    <a:pt x="144" y="35"/>
                  </a:cubicBezTo>
                  <a:cubicBezTo>
                    <a:pt x="143" y="33"/>
                    <a:pt x="141" y="31"/>
                    <a:pt x="139" y="29"/>
                  </a:cubicBezTo>
                  <a:cubicBezTo>
                    <a:pt x="142" y="32"/>
                    <a:pt x="145" y="36"/>
                    <a:pt x="147" y="40"/>
                  </a:cubicBezTo>
                  <a:cubicBezTo>
                    <a:pt x="150" y="45"/>
                    <a:pt x="152" y="49"/>
                    <a:pt x="153" y="53"/>
                  </a:cubicBezTo>
                  <a:cubicBezTo>
                    <a:pt x="152" y="49"/>
                    <a:pt x="149" y="45"/>
                    <a:pt x="147" y="41"/>
                  </a:cubicBezTo>
                  <a:cubicBezTo>
                    <a:pt x="144" y="37"/>
                    <a:pt x="141" y="33"/>
                    <a:pt x="138" y="29"/>
                  </a:cubicBezTo>
                  <a:cubicBezTo>
                    <a:pt x="138" y="29"/>
                    <a:pt x="139" y="31"/>
                    <a:pt x="140" y="31"/>
                  </a:cubicBezTo>
                  <a:cubicBezTo>
                    <a:pt x="139" y="31"/>
                    <a:pt x="138" y="30"/>
                    <a:pt x="137" y="28"/>
                  </a:cubicBezTo>
                  <a:cubicBezTo>
                    <a:pt x="136" y="27"/>
                    <a:pt x="134" y="25"/>
                    <a:pt x="133" y="24"/>
                  </a:cubicBezTo>
                  <a:cubicBezTo>
                    <a:pt x="133" y="24"/>
                    <a:pt x="133" y="25"/>
                    <a:pt x="133" y="25"/>
                  </a:cubicBezTo>
                  <a:cubicBezTo>
                    <a:pt x="125" y="17"/>
                    <a:pt x="115" y="11"/>
                    <a:pt x="103" y="8"/>
                  </a:cubicBezTo>
                  <a:cubicBezTo>
                    <a:pt x="98" y="6"/>
                    <a:pt x="92" y="5"/>
                    <a:pt x="86" y="5"/>
                  </a:cubicBezTo>
                  <a:cubicBezTo>
                    <a:pt x="81" y="4"/>
                    <a:pt x="75" y="4"/>
                    <a:pt x="69" y="5"/>
                  </a:cubicBezTo>
                  <a:cubicBezTo>
                    <a:pt x="73" y="5"/>
                    <a:pt x="77" y="5"/>
                    <a:pt x="82" y="5"/>
                  </a:cubicBezTo>
                  <a:cubicBezTo>
                    <a:pt x="87" y="5"/>
                    <a:pt x="92" y="5"/>
                    <a:pt x="97" y="7"/>
                  </a:cubicBezTo>
                  <a:cubicBezTo>
                    <a:pt x="102" y="8"/>
                    <a:pt x="107" y="9"/>
                    <a:pt x="112" y="12"/>
                  </a:cubicBezTo>
                  <a:cubicBezTo>
                    <a:pt x="117" y="14"/>
                    <a:pt x="122" y="17"/>
                    <a:pt x="126" y="20"/>
                  </a:cubicBezTo>
                  <a:cubicBezTo>
                    <a:pt x="127" y="21"/>
                    <a:pt x="126" y="20"/>
                    <a:pt x="125" y="19"/>
                  </a:cubicBezTo>
                  <a:cubicBezTo>
                    <a:pt x="124" y="19"/>
                    <a:pt x="122" y="18"/>
                    <a:pt x="122" y="17"/>
                  </a:cubicBezTo>
                  <a:cubicBezTo>
                    <a:pt x="120" y="16"/>
                    <a:pt x="118" y="15"/>
                    <a:pt x="116" y="14"/>
                  </a:cubicBezTo>
                  <a:cubicBezTo>
                    <a:pt x="123" y="18"/>
                    <a:pt x="130" y="23"/>
                    <a:pt x="136" y="29"/>
                  </a:cubicBezTo>
                  <a:cubicBezTo>
                    <a:pt x="142" y="36"/>
                    <a:pt x="147" y="43"/>
                    <a:pt x="150" y="50"/>
                  </a:cubicBezTo>
                  <a:cubicBezTo>
                    <a:pt x="150" y="51"/>
                    <a:pt x="151" y="52"/>
                    <a:pt x="151" y="53"/>
                  </a:cubicBezTo>
                  <a:cubicBezTo>
                    <a:pt x="151" y="53"/>
                    <a:pt x="152" y="55"/>
                    <a:pt x="151" y="54"/>
                  </a:cubicBezTo>
                  <a:cubicBezTo>
                    <a:pt x="151" y="52"/>
                    <a:pt x="150" y="51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4" y="37"/>
                    <a:pt x="135" y="27"/>
                    <a:pt x="124" y="20"/>
                  </a:cubicBezTo>
                  <a:cubicBezTo>
                    <a:pt x="124" y="20"/>
                    <a:pt x="124" y="20"/>
                    <a:pt x="125" y="21"/>
                  </a:cubicBezTo>
                  <a:cubicBezTo>
                    <a:pt x="124" y="20"/>
                    <a:pt x="122" y="19"/>
                    <a:pt x="122" y="19"/>
                  </a:cubicBezTo>
                  <a:cubicBezTo>
                    <a:pt x="126" y="22"/>
                    <a:pt x="131" y="26"/>
                    <a:pt x="135" y="30"/>
                  </a:cubicBezTo>
                  <a:cubicBezTo>
                    <a:pt x="139" y="34"/>
                    <a:pt x="142" y="38"/>
                    <a:pt x="144" y="42"/>
                  </a:cubicBezTo>
                  <a:cubicBezTo>
                    <a:pt x="145" y="43"/>
                    <a:pt x="145" y="44"/>
                    <a:pt x="146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7"/>
                    <a:pt x="147" y="47"/>
                    <a:pt x="147" y="46"/>
                  </a:cubicBezTo>
                  <a:cubicBezTo>
                    <a:pt x="146" y="45"/>
                    <a:pt x="145" y="43"/>
                    <a:pt x="144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2" y="40"/>
                    <a:pt x="141" y="38"/>
                    <a:pt x="140" y="36"/>
                  </a:cubicBezTo>
                  <a:cubicBezTo>
                    <a:pt x="143" y="40"/>
                    <a:pt x="145" y="45"/>
                    <a:pt x="148" y="49"/>
                  </a:cubicBezTo>
                  <a:cubicBezTo>
                    <a:pt x="150" y="54"/>
                    <a:pt x="152" y="59"/>
                    <a:pt x="153" y="64"/>
                  </a:cubicBezTo>
                  <a:cubicBezTo>
                    <a:pt x="153" y="65"/>
                    <a:pt x="153" y="64"/>
                    <a:pt x="153" y="64"/>
                  </a:cubicBezTo>
                  <a:cubicBezTo>
                    <a:pt x="153" y="63"/>
                    <a:pt x="153" y="63"/>
                    <a:pt x="153" y="62"/>
                  </a:cubicBezTo>
                  <a:cubicBezTo>
                    <a:pt x="152" y="61"/>
                    <a:pt x="152" y="61"/>
                    <a:pt x="152" y="60"/>
                  </a:cubicBezTo>
                  <a:cubicBezTo>
                    <a:pt x="152" y="59"/>
                    <a:pt x="152" y="60"/>
                    <a:pt x="152" y="60"/>
                  </a:cubicBezTo>
                  <a:cubicBezTo>
                    <a:pt x="151" y="56"/>
                    <a:pt x="149" y="53"/>
                    <a:pt x="147" y="50"/>
                  </a:cubicBezTo>
                  <a:cubicBezTo>
                    <a:pt x="146" y="46"/>
                    <a:pt x="144" y="43"/>
                    <a:pt x="142" y="40"/>
                  </a:cubicBezTo>
                  <a:cubicBezTo>
                    <a:pt x="141" y="39"/>
                    <a:pt x="141" y="40"/>
                    <a:pt x="141" y="39"/>
                  </a:cubicBezTo>
                  <a:cubicBezTo>
                    <a:pt x="137" y="35"/>
                    <a:pt x="134" y="31"/>
                    <a:pt x="130" y="27"/>
                  </a:cubicBezTo>
                  <a:cubicBezTo>
                    <a:pt x="125" y="24"/>
                    <a:pt x="121" y="20"/>
                    <a:pt x="117" y="18"/>
                  </a:cubicBezTo>
                  <a:cubicBezTo>
                    <a:pt x="117" y="18"/>
                    <a:pt x="118" y="19"/>
                    <a:pt x="120" y="20"/>
                  </a:cubicBezTo>
                  <a:cubicBezTo>
                    <a:pt x="115" y="17"/>
                    <a:pt x="110" y="15"/>
                    <a:pt x="106" y="13"/>
                  </a:cubicBezTo>
                  <a:cubicBezTo>
                    <a:pt x="101" y="12"/>
                    <a:pt x="96" y="10"/>
                    <a:pt x="92" y="10"/>
                  </a:cubicBezTo>
                  <a:cubicBezTo>
                    <a:pt x="99" y="11"/>
                    <a:pt x="105" y="13"/>
                    <a:pt x="111" y="16"/>
                  </a:cubicBezTo>
                  <a:cubicBezTo>
                    <a:pt x="117" y="19"/>
                    <a:pt x="123" y="23"/>
                    <a:pt x="128" y="27"/>
                  </a:cubicBezTo>
                  <a:cubicBezTo>
                    <a:pt x="138" y="36"/>
                    <a:pt x="145" y="47"/>
                    <a:pt x="149" y="59"/>
                  </a:cubicBezTo>
                  <a:cubicBezTo>
                    <a:pt x="151" y="63"/>
                    <a:pt x="152" y="67"/>
                    <a:pt x="152" y="72"/>
                  </a:cubicBezTo>
                  <a:cubicBezTo>
                    <a:pt x="152" y="72"/>
                    <a:pt x="153" y="74"/>
                    <a:pt x="152" y="72"/>
                  </a:cubicBezTo>
                  <a:cubicBezTo>
                    <a:pt x="152" y="69"/>
                    <a:pt x="152" y="67"/>
                    <a:pt x="151" y="65"/>
                  </a:cubicBezTo>
                  <a:cubicBezTo>
                    <a:pt x="150" y="63"/>
                    <a:pt x="150" y="61"/>
                    <a:pt x="149" y="58"/>
                  </a:cubicBezTo>
                  <a:cubicBezTo>
                    <a:pt x="149" y="59"/>
                    <a:pt x="149" y="59"/>
                    <a:pt x="149" y="60"/>
                  </a:cubicBezTo>
                  <a:cubicBezTo>
                    <a:pt x="146" y="51"/>
                    <a:pt x="141" y="43"/>
                    <a:pt x="135" y="35"/>
                  </a:cubicBezTo>
                  <a:cubicBezTo>
                    <a:pt x="129" y="28"/>
                    <a:pt x="122" y="22"/>
                    <a:pt x="113" y="18"/>
                  </a:cubicBezTo>
                  <a:cubicBezTo>
                    <a:pt x="119" y="21"/>
                    <a:pt x="124" y="25"/>
                    <a:pt x="129" y="29"/>
                  </a:cubicBezTo>
                  <a:cubicBezTo>
                    <a:pt x="133" y="33"/>
                    <a:pt x="137" y="38"/>
                    <a:pt x="140" y="43"/>
                  </a:cubicBezTo>
                  <a:cubicBezTo>
                    <a:pt x="138" y="40"/>
                    <a:pt x="136" y="38"/>
                    <a:pt x="134" y="35"/>
                  </a:cubicBezTo>
                  <a:cubicBezTo>
                    <a:pt x="134" y="35"/>
                    <a:pt x="135" y="36"/>
                    <a:pt x="135" y="37"/>
                  </a:cubicBezTo>
                  <a:cubicBezTo>
                    <a:pt x="132" y="33"/>
                    <a:pt x="128" y="30"/>
                    <a:pt x="124" y="26"/>
                  </a:cubicBezTo>
                  <a:cubicBezTo>
                    <a:pt x="120" y="23"/>
                    <a:pt x="115" y="20"/>
                    <a:pt x="110" y="18"/>
                  </a:cubicBezTo>
                  <a:cubicBezTo>
                    <a:pt x="116" y="21"/>
                    <a:pt x="121" y="24"/>
                    <a:pt x="125" y="27"/>
                  </a:cubicBezTo>
                  <a:cubicBezTo>
                    <a:pt x="129" y="31"/>
                    <a:pt x="133" y="35"/>
                    <a:pt x="137" y="40"/>
                  </a:cubicBezTo>
                  <a:cubicBezTo>
                    <a:pt x="140" y="44"/>
                    <a:pt x="143" y="49"/>
                    <a:pt x="145" y="54"/>
                  </a:cubicBezTo>
                  <a:cubicBezTo>
                    <a:pt x="147" y="59"/>
                    <a:pt x="149" y="65"/>
                    <a:pt x="150" y="71"/>
                  </a:cubicBezTo>
                  <a:cubicBezTo>
                    <a:pt x="149" y="67"/>
                    <a:pt x="148" y="64"/>
                    <a:pt x="147" y="61"/>
                  </a:cubicBezTo>
                  <a:cubicBezTo>
                    <a:pt x="147" y="61"/>
                    <a:pt x="148" y="62"/>
                    <a:pt x="148" y="63"/>
                  </a:cubicBezTo>
                  <a:cubicBezTo>
                    <a:pt x="146" y="57"/>
                    <a:pt x="143" y="51"/>
                    <a:pt x="139" y="45"/>
                  </a:cubicBezTo>
                  <a:cubicBezTo>
                    <a:pt x="135" y="39"/>
                    <a:pt x="131" y="34"/>
                    <a:pt x="126" y="29"/>
                  </a:cubicBezTo>
                  <a:cubicBezTo>
                    <a:pt x="128" y="31"/>
                    <a:pt x="130" y="34"/>
                    <a:pt x="132" y="36"/>
                  </a:cubicBezTo>
                  <a:cubicBezTo>
                    <a:pt x="134" y="39"/>
                    <a:pt x="136" y="41"/>
                    <a:pt x="137" y="43"/>
                  </a:cubicBezTo>
                  <a:cubicBezTo>
                    <a:pt x="139" y="45"/>
                    <a:pt x="138" y="44"/>
                    <a:pt x="137" y="43"/>
                  </a:cubicBezTo>
                  <a:cubicBezTo>
                    <a:pt x="133" y="37"/>
                    <a:pt x="128" y="32"/>
                    <a:pt x="122" y="27"/>
                  </a:cubicBezTo>
                  <a:cubicBezTo>
                    <a:pt x="126" y="30"/>
                    <a:pt x="129" y="33"/>
                    <a:pt x="133" y="37"/>
                  </a:cubicBezTo>
                  <a:cubicBezTo>
                    <a:pt x="136" y="41"/>
                    <a:pt x="139" y="46"/>
                    <a:pt x="141" y="50"/>
                  </a:cubicBezTo>
                  <a:cubicBezTo>
                    <a:pt x="141" y="50"/>
                    <a:pt x="141" y="50"/>
                    <a:pt x="142" y="51"/>
                  </a:cubicBezTo>
                  <a:cubicBezTo>
                    <a:pt x="142" y="52"/>
                    <a:pt x="142" y="53"/>
                    <a:pt x="142" y="53"/>
                  </a:cubicBezTo>
                  <a:cubicBezTo>
                    <a:pt x="141" y="50"/>
                    <a:pt x="141" y="50"/>
                    <a:pt x="140" y="49"/>
                  </a:cubicBezTo>
                  <a:cubicBezTo>
                    <a:pt x="140" y="48"/>
                    <a:pt x="140" y="48"/>
                    <a:pt x="139" y="46"/>
                  </a:cubicBezTo>
                  <a:cubicBezTo>
                    <a:pt x="136" y="43"/>
                    <a:pt x="134" y="39"/>
                    <a:pt x="131" y="36"/>
                  </a:cubicBezTo>
                  <a:cubicBezTo>
                    <a:pt x="128" y="33"/>
                    <a:pt x="125" y="30"/>
                    <a:pt x="122" y="28"/>
                  </a:cubicBezTo>
                  <a:cubicBezTo>
                    <a:pt x="120" y="27"/>
                    <a:pt x="119" y="26"/>
                    <a:pt x="118" y="25"/>
                  </a:cubicBezTo>
                  <a:cubicBezTo>
                    <a:pt x="117" y="24"/>
                    <a:pt x="115" y="23"/>
                    <a:pt x="114" y="23"/>
                  </a:cubicBezTo>
                  <a:cubicBezTo>
                    <a:pt x="119" y="26"/>
                    <a:pt x="123" y="29"/>
                    <a:pt x="126" y="32"/>
                  </a:cubicBezTo>
                  <a:cubicBezTo>
                    <a:pt x="130" y="36"/>
                    <a:pt x="134" y="40"/>
                    <a:pt x="137" y="44"/>
                  </a:cubicBezTo>
                  <a:cubicBezTo>
                    <a:pt x="140" y="49"/>
                    <a:pt x="142" y="54"/>
                    <a:pt x="144" y="59"/>
                  </a:cubicBezTo>
                  <a:cubicBezTo>
                    <a:pt x="146" y="64"/>
                    <a:pt x="147" y="69"/>
                    <a:pt x="147" y="74"/>
                  </a:cubicBezTo>
                  <a:cubicBezTo>
                    <a:pt x="147" y="69"/>
                    <a:pt x="145" y="64"/>
                    <a:pt x="143" y="59"/>
                  </a:cubicBezTo>
                  <a:cubicBezTo>
                    <a:pt x="142" y="54"/>
                    <a:pt x="139" y="49"/>
                    <a:pt x="136" y="45"/>
                  </a:cubicBezTo>
                  <a:cubicBezTo>
                    <a:pt x="130" y="36"/>
                    <a:pt x="122" y="28"/>
                    <a:pt x="112" y="23"/>
                  </a:cubicBezTo>
                  <a:cubicBezTo>
                    <a:pt x="115" y="24"/>
                    <a:pt x="117" y="26"/>
                    <a:pt x="119" y="27"/>
                  </a:cubicBezTo>
                  <a:cubicBezTo>
                    <a:pt x="121" y="28"/>
                    <a:pt x="123" y="30"/>
                    <a:pt x="125" y="32"/>
                  </a:cubicBezTo>
                  <a:cubicBezTo>
                    <a:pt x="125" y="33"/>
                    <a:pt x="124" y="31"/>
                    <a:pt x="123" y="31"/>
                  </a:cubicBezTo>
                  <a:cubicBezTo>
                    <a:pt x="122" y="30"/>
                    <a:pt x="121" y="29"/>
                    <a:pt x="123" y="31"/>
                  </a:cubicBezTo>
                  <a:cubicBezTo>
                    <a:pt x="125" y="32"/>
                    <a:pt x="127" y="34"/>
                    <a:pt x="129" y="37"/>
                  </a:cubicBezTo>
                  <a:cubicBezTo>
                    <a:pt x="131" y="39"/>
                    <a:pt x="133" y="42"/>
                    <a:pt x="135" y="45"/>
                  </a:cubicBezTo>
                  <a:cubicBezTo>
                    <a:pt x="137" y="48"/>
                    <a:pt x="139" y="51"/>
                    <a:pt x="141" y="54"/>
                  </a:cubicBezTo>
                  <a:cubicBezTo>
                    <a:pt x="142" y="57"/>
                    <a:pt x="143" y="60"/>
                    <a:pt x="144" y="62"/>
                  </a:cubicBezTo>
                  <a:cubicBezTo>
                    <a:pt x="142" y="56"/>
                    <a:pt x="139" y="50"/>
                    <a:pt x="134" y="44"/>
                  </a:cubicBezTo>
                  <a:cubicBezTo>
                    <a:pt x="130" y="38"/>
                    <a:pt x="124" y="32"/>
                    <a:pt x="119" y="28"/>
                  </a:cubicBezTo>
                  <a:cubicBezTo>
                    <a:pt x="125" y="33"/>
                    <a:pt x="131" y="40"/>
                    <a:pt x="136" y="47"/>
                  </a:cubicBezTo>
                  <a:cubicBezTo>
                    <a:pt x="140" y="54"/>
                    <a:pt x="144" y="63"/>
                    <a:pt x="145" y="71"/>
                  </a:cubicBezTo>
                  <a:cubicBezTo>
                    <a:pt x="145" y="72"/>
                    <a:pt x="145" y="72"/>
                    <a:pt x="145" y="71"/>
                  </a:cubicBezTo>
                  <a:cubicBezTo>
                    <a:pt x="144" y="66"/>
                    <a:pt x="142" y="59"/>
                    <a:pt x="139" y="54"/>
                  </a:cubicBezTo>
                  <a:cubicBezTo>
                    <a:pt x="136" y="48"/>
                    <a:pt x="132" y="42"/>
                    <a:pt x="128" y="38"/>
                  </a:cubicBezTo>
                  <a:cubicBezTo>
                    <a:pt x="128" y="38"/>
                    <a:pt x="129" y="39"/>
                    <a:pt x="129" y="39"/>
                  </a:cubicBezTo>
                  <a:cubicBezTo>
                    <a:pt x="126" y="35"/>
                    <a:pt x="121" y="31"/>
                    <a:pt x="116" y="28"/>
                  </a:cubicBezTo>
                  <a:cubicBezTo>
                    <a:pt x="111" y="25"/>
                    <a:pt x="106" y="22"/>
                    <a:pt x="101" y="20"/>
                  </a:cubicBezTo>
                  <a:cubicBezTo>
                    <a:pt x="105" y="22"/>
                    <a:pt x="109" y="24"/>
                    <a:pt x="114" y="27"/>
                  </a:cubicBezTo>
                  <a:cubicBezTo>
                    <a:pt x="118" y="30"/>
                    <a:pt x="122" y="33"/>
                    <a:pt x="126" y="37"/>
                  </a:cubicBezTo>
                  <a:cubicBezTo>
                    <a:pt x="129" y="41"/>
                    <a:pt x="133" y="45"/>
                    <a:pt x="135" y="49"/>
                  </a:cubicBezTo>
                  <a:cubicBezTo>
                    <a:pt x="138" y="54"/>
                    <a:pt x="140" y="58"/>
                    <a:pt x="141" y="62"/>
                  </a:cubicBezTo>
                  <a:cubicBezTo>
                    <a:pt x="140" y="60"/>
                    <a:pt x="139" y="57"/>
                    <a:pt x="138" y="55"/>
                  </a:cubicBezTo>
                  <a:cubicBezTo>
                    <a:pt x="136" y="52"/>
                    <a:pt x="135" y="49"/>
                    <a:pt x="133" y="46"/>
                  </a:cubicBezTo>
                  <a:cubicBezTo>
                    <a:pt x="130" y="43"/>
                    <a:pt x="128" y="40"/>
                    <a:pt x="126" y="38"/>
                  </a:cubicBezTo>
                  <a:cubicBezTo>
                    <a:pt x="131" y="44"/>
                    <a:pt x="136" y="52"/>
                    <a:pt x="139" y="61"/>
                  </a:cubicBezTo>
                  <a:cubicBezTo>
                    <a:pt x="138" y="60"/>
                    <a:pt x="137" y="59"/>
                    <a:pt x="137" y="57"/>
                  </a:cubicBezTo>
                  <a:cubicBezTo>
                    <a:pt x="136" y="55"/>
                    <a:pt x="135" y="53"/>
                    <a:pt x="134" y="52"/>
                  </a:cubicBezTo>
                  <a:cubicBezTo>
                    <a:pt x="134" y="52"/>
                    <a:pt x="134" y="53"/>
                    <a:pt x="135" y="53"/>
                  </a:cubicBezTo>
                  <a:cubicBezTo>
                    <a:pt x="132" y="49"/>
                    <a:pt x="129" y="44"/>
                    <a:pt x="125" y="41"/>
                  </a:cubicBezTo>
                  <a:cubicBezTo>
                    <a:pt x="126" y="42"/>
                    <a:pt x="127" y="43"/>
                    <a:pt x="128" y="45"/>
                  </a:cubicBezTo>
                  <a:cubicBezTo>
                    <a:pt x="130" y="46"/>
                    <a:pt x="131" y="48"/>
                    <a:pt x="131" y="49"/>
                  </a:cubicBezTo>
                  <a:cubicBezTo>
                    <a:pt x="131" y="50"/>
                    <a:pt x="131" y="49"/>
                    <a:pt x="131" y="50"/>
                  </a:cubicBezTo>
                  <a:cubicBezTo>
                    <a:pt x="132" y="51"/>
                    <a:pt x="132" y="52"/>
                    <a:pt x="133" y="54"/>
                  </a:cubicBezTo>
                  <a:cubicBezTo>
                    <a:pt x="132" y="52"/>
                    <a:pt x="131" y="49"/>
                    <a:pt x="129" y="47"/>
                  </a:cubicBezTo>
                  <a:cubicBezTo>
                    <a:pt x="130" y="50"/>
                    <a:pt x="132" y="53"/>
                    <a:pt x="134" y="56"/>
                  </a:cubicBezTo>
                  <a:cubicBezTo>
                    <a:pt x="133" y="56"/>
                    <a:pt x="133" y="55"/>
                    <a:pt x="133" y="55"/>
                  </a:cubicBezTo>
                  <a:cubicBezTo>
                    <a:pt x="134" y="57"/>
                    <a:pt x="135" y="59"/>
                    <a:pt x="136" y="61"/>
                  </a:cubicBezTo>
                  <a:cubicBezTo>
                    <a:pt x="136" y="64"/>
                    <a:pt x="137" y="66"/>
                    <a:pt x="137" y="68"/>
                  </a:cubicBezTo>
                  <a:cubicBezTo>
                    <a:pt x="137" y="69"/>
                    <a:pt x="137" y="68"/>
                    <a:pt x="138" y="69"/>
                  </a:cubicBezTo>
                  <a:cubicBezTo>
                    <a:pt x="138" y="70"/>
                    <a:pt x="138" y="71"/>
                    <a:pt x="138" y="73"/>
                  </a:cubicBezTo>
                  <a:cubicBezTo>
                    <a:pt x="138" y="74"/>
                    <a:pt x="138" y="75"/>
                    <a:pt x="138" y="76"/>
                  </a:cubicBezTo>
                  <a:cubicBezTo>
                    <a:pt x="139" y="77"/>
                    <a:pt x="138" y="79"/>
                    <a:pt x="138" y="81"/>
                  </a:cubicBezTo>
                  <a:cubicBezTo>
                    <a:pt x="137" y="81"/>
                    <a:pt x="138" y="83"/>
                    <a:pt x="137" y="81"/>
                  </a:cubicBezTo>
                  <a:close/>
                  <a:moveTo>
                    <a:pt x="60" y="159"/>
                  </a:moveTo>
                  <a:cubicBezTo>
                    <a:pt x="61" y="159"/>
                    <a:pt x="62" y="159"/>
                    <a:pt x="63" y="160"/>
                  </a:cubicBezTo>
                  <a:cubicBezTo>
                    <a:pt x="64" y="160"/>
                    <a:pt x="67" y="161"/>
                    <a:pt x="67" y="161"/>
                  </a:cubicBezTo>
                  <a:cubicBezTo>
                    <a:pt x="66" y="160"/>
                    <a:pt x="64" y="160"/>
                    <a:pt x="63" y="160"/>
                  </a:cubicBezTo>
                  <a:cubicBezTo>
                    <a:pt x="61" y="159"/>
                    <a:pt x="59" y="159"/>
                    <a:pt x="60" y="159"/>
                  </a:cubicBezTo>
                  <a:close/>
                  <a:moveTo>
                    <a:pt x="63" y="149"/>
                  </a:moveTo>
                  <a:cubicBezTo>
                    <a:pt x="62" y="148"/>
                    <a:pt x="60" y="148"/>
                    <a:pt x="59" y="148"/>
                  </a:cubicBezTo>
                  <a:cubicBezTo>
                    <a:pt x="60" y="148"/>
                    <a:pt x="62" y="149"/>
                    <a:pt x="63" y="149"/>
                  </a:cubicBezTo>
                  <a:close/>
                  <a:moveTo>
                    <a:pt x="75" y="149"/>
                  </a:moveTo>
                  <a:cubicBezTo>
                    <a:pt x="73" y="149"/>
                    <a:pt x="71" y="148"/>
                    <a:pt x="68" y="148"/>
                  </a:cubicBezTo>
                  <a:cubicBezTo>
                    <a:pt x="66" y="147"/>
                    <a:pt x="64" y="147"/>
                    <a:pt x="62" y="146"/>
                  </a:cubicBezTo>
                  <a:cubicBezTo>
                    <a:pt x="64" y="147"/>
                    <a:pt x="66" y="148"/>
                    <a:pt x="68" y="148"/>
                  </a:cubicBezTo>
                  <a:cubicBezTo>
                    <a:pt x="71" y="149"/>
                    <a:pt x="73" y="149"/>
                    <a:pt x="75" y="149"/>
                  </a:cubicBezTo>
                  <a:close/>
                  <a:moveTo>
                    <a:pt x="81" y="150"/>
                  </a:moveTo>
                  <a:cubicBezTo>
                    <a:pt x="81" y="149"/>
                    <a:pt x="78" y="149"/>
                    <a:pt x="78" y="150"/>
                  </a:cubicBezTo>
                  <a:cubicBezTo>
                    <a:pt x="79" y="149"/>
                    <a:pt x="81" y="150"/>
                    <a:pt x="81" y="150"/>
                  </a:cubicBezTo>
                  <a:close/>
                  <a:moveTo>
                    <a:pt x="83" y="149"/>
                  </a:moveTo>
                  <a:cubicBezTo>
                    <a:pt x="84" y="149"/>
                    <a:pt x="86" y="149"/>
                    <a:pt x="87" y="149"/>
                  </a:cubicBezTo>
                  <a:cubicBezTo>
                    <a:pt x="89" y="149"/>
                    <a:pt x="90" y="148"/>
                    <a:pt x="91" y="148"/>
                  </a:cubicBezTo>
                  <a:cubicBezTo>
                    <a:pt x="89" y="148"/>
                    <a:pt x="86" y="149"/>
                    <a:pt x="83" y="149"/>
                  </a:cubicBezTo>
                  <a:close/>
                  <a:moveTo>
                    <a:pt x="70" y="147"/>
                  </a:moveTo>
                  <a:cubicBezTo>
                    <a:pt x="72" y="148"/>
                    <a:pt x="75" y="148"/>
                    <a:pt x="77" y="149"/>
                  </a:cubicBezTo>
                  <a:cubicBezTo>
                    <a:pt x="80" y="149"/>
                    <a:pt x="82" y="149"/>
                    <a:pt x="84" y="148"/>
                  </a:cubicBezTo>
                  <a:cubicBezTo>
                    <a:pt x="80" y="149"/>
                    <a:pt x="75" y="148"/>
                    <a:pt x="70" y="147"/>
                  </a:cubicBezTo>
                  <a:close/>
                  <a:moveTo>
                    <a:pt x="65" y="145"/>
                  </a:moveTo>
                  <a:cubicBezTo>
                    <a:pt x="67" y="145"/>
                    <a:pt x="69" y="146"/>
                    <a:pt x="71" y="146"/>
                  </a:cubicBezTo>
                  <a:cubicBezTo>
                    <a:pt x="74" y="147"/>
                    <a:pt x="76" y="147"/>
                    <a:pt x="78" y="146"/>
                  </a:cubicBezTo>
                  <a:cubicBezTo>
                    <a:pt x="76" y="146"/>
                    <a:pt x="74" y="146"/>
                    <a:pt x="71" y="146"/>
                  </a:cubicBezTo>
                  <a:cubicBezTo>
                    <a:pt x="69" y="145"/>
                    <a:pt x="67" y="145"/>
                    <a:pt x="65" y="145"/>
                  </a:cubicBezTo>
                  <a:close/>
                  <a:moveTo>
                    <a:pt x="59" y="142"/>
                  </a:moveTo>
                  <a:cubicBezTo>
                    <a:pt x="60" y="143"/>
                    <a:pt x="61" y="143"/>
                    <a:pt x="62" y="144"/>
                  </a:cubicBezTo>
                  <a:cubicBezTo>
                    <a:pt x="64" y="144"/>
                    <a:pt x="65" y="144"/>
                    <a:pt x="65" y="144"/>
                  </a:cubicBezTo>
                  <a:cubicBezTo>
                    <a:pt x="63" y="143"/>
                    <a:pt x="61" y="143"/>
                    <a:pt x="59" y="142"/>
                  </a:cubicBezTo>
                  <a:close/>
                  <a:moveTo>
                    <a:pt x="56" y="144"/>
                  </a:moveTo>
                  <a:cubicBezTo>
                    <a:pt x="57" y="144"/>
                    <a:pt x="55" y="143"/>
                    <a:pt x="54" y="143"/>
                  </a:cubicBezTo>
                  <a:cubicBezTo>
                    <a:pt x="55" y="143"/>
                    <a:pt x="57" y="144"/>
                    <a:pt x="56" y="144"/>
                  </a:cubicBezTo>
                  <a:close/>
                  <a:moveTo>
                    <a:pt x="51" y="139"/>
                  </a:moveTo>
                  <a:cubicBezTo>
                    <a:pt x="53" y="139"/>
                    <a:pt x="55" y="141"/>
                    <a:pt x="56" y="141"/>
                  </a:cubicBezTo>
                  <a:cubicBezTo>
                    <a:pt x="55" y="140"/>
                    <a:pt x="52" y="139"/>
                    <a:pt x="51" y="139"/>
                  </a:cubicBezTo>
                  <a:close/>
                  <a:moveTo>
                    <a:pt x="50" y="140"/>
                  </a:moveTo>
                  <a:cubicBezTo>
                    <a:pt x="49" y="140"/>
                    <a:pt x="52" y="142"/>
                    <a:pt x="51" y="141"/>
                  </a:cubicBezTo>
                  <a:cubicBezTo>
                    <a:pt x="50" y="141"/>
                    <a:pt x="51" y="141"/>
                    <a:pt x="50" y="140"/>
                  </a:cubicBezTo>
                  <a:close/>
                  <a:moveTo>
                    <a:pt x="48" y="143"/>
                  </a:moveTo>
                  <a:cubicBezTo>
                    <a:pt x="51" y="144"/>
                    <a:pt x="54" y="146"/>
                    <a:pt x="57" y="146"/>
                  </a:cubicBezTo>
                  <a:cubicBezTo>
                    <a:pt x="55" y="146"/>
                    <a:pt x="54" y="145"/>
                    <a:pt x="52" y="144"/>
                  </a:cubicBezTo>
                  <a:cubicBezTo>
                    <a:pt x="51" y="144"/>
                    <a:pt x="49" y="143"/>
                    <a:pt x="48" y="143"/>
                  </a:cubicBezTo>
                  <a:close/>
                  <a:moveTo>
                    <a:pt x="33" y="134"/>
                  </a:moveTo>
                  <a:cubicBezTo>
                    <a:pt x="32" y="133"/>
                    <a:pt x="30" y="130"/>
                    <a:pt x="28" y="129"/>
                  </a:cubicBezTo>
                  <a:cubicBezTo>
                    <a:pt x="30" y="131"/>
                    <a:pt x="32" y="133"/>
                    <a:pt x="33" y="134"/>
                  </a:cubicBezTo>
                  <a:close/>
                  <a:moveTo>
                    <a:pt x="39" y="135"/>
                  </a:moveTo>
                  <a:cubicBezTo>
                    <a:pt x="37" y="134"/>
                    <a:pt x="35" y="132"/>
                    <a:pt x="34" y="131"/>
                  </a:cubicBezTo>
                  <a:cubicBezTo>
                    <a:pt x="35" y="133"/>
                    <a:pt x="37" y="134"/>
                    <a:pt x="39" y="135"/>
                  </a:cubicBezTo>
                  <a:close/>
                  <a:moveTo>
                    <a:pt x="44" y="140"/>
                  </a:moveTo>
                  <a:cubicBezTo>
                    <a:pt x="45" y="141"/>
                    <a:pt x="47" y="142"/>
                    <a:pt x="48" y="142"/>
                  </a:cubicBezTo>
                  <a:cubicBezTo>
                    <a:pt x="46" y="141"/>
                    <a:pt x="45" y="140"/>
                    <a:pt x="44" y="140"/>
                  </a:cubicBezTo>
                  <a:close/>
                  <a:moveTo>
                    <a:pt x="36" y="138"/>
                  </a:moveTo>
                  <a:cubicBezTo>
                    <a:pt x="37" y="138"/>
                    <a:pt x="39" y="140"/>
                    <a:pt x="40" y="140"/>
                  </a:cubicBezTo>
                  <a:cubicBezTo>
                    <a:pt x="38" y="139"/>
                    <a:pt x="38" y="139"/>
                    <a:pt x="38" y="139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39" y="129"/>
                  </a:moveTo>
                  <a:cubicBezTo>
                    <a:pt x="40" y="130"/>
                    <a:pt x="42" y="131"/>
                    <a:pt x="43" y="132"/>
                  </a:cubicBezTo>
                  <a:cubicBezTo>
                    <a:pt x="41" y="131"/>
                    <a:pt x="40" y="129"/>
                    <a:pt x="39" y="129"/>
                  </a:cubicBezTo>
                  <a:close/>
                  <a:moveTo>
                    <a:pt x="35" y="128"/>
                  </a:moveTo>
                  <a:cubicBezTo>
                    <a:pt x="35" y="129"/>
                    <a:pt x="37" y="131"/>
                    <a:pt x="38" y="131"/>
                  </a:cubicBezTo>
                  <a:cubicBezTo>
                    <a:pt x="37" y="130"/>
                    <a:pt x="35" y="129"/>
                    <a:pt x="35" y="128"/>
                  </a:cubicBezTo>
                  <a:close/>
                  <a:moveTo>
                    <a:pt x="29" y="126"/>
                  </a:moveTo>
                  <a:cubicBezTo>
                    <a:pt x="30" y="127"/>
                    <a:pt x="31" y="128"/>
                    <a:pt x="32" y="129"/>
                  </a:cubicBezTo>
                  <a:cubicBezTo>
                    <a:pt x="33" y="130"/>
                    <a:pt x="34" y="131"/>
                    <a:pt x="35" y="131"/>
                  </a:cubicBezTo>
                  <a:cubicBezTo>
                    <a:pt x="33" y="129"/>
                    <a:pt x="31" y="127"/>
                    <a:pt x="29" y="126"/>
                  </a:cubicBezTo>
                  <a:close/>
                  <a:moveTo>
                    <a:pt x="34" y="123"/>
                  </a:moveTo>
                  <a:cubicBezTo>
                    <a:pt x="34" y="124"/>
                    <a:pt x="35" y="125"/>
                    <a:pt x="36" y="126"/>
                  </a:cubicBezTo>
                  <a:cubicBezTo>
                    <a:pt x="35" y="125"/>
                    <a:pt x="34" y="124"/>
                    <a:pt x="34" y="123"/>
                  </a:cubicBezTo>
                  <a:close/>
                  <a:moveTo>
                    <a:pt x="31" y="124"/>
                  </a:moveTo>
                  <a:cubicBezTo>
                    <a:pt x="32" y="125"/>
                    <a:pt x="32" y="125"/>
                    <a:pt x="33" y="126"/>
                  </a:cubicBezTo>
                  <a:cubicBezTo>
                    <a:pt x="32" y="125"/>
                    <a:pt x="31" y="124"/>
                    <a:pt x="31" y="124"/>
                  </a:cubicBezTo>
                  <a:close/>
                  <a:moveTo>
                    <a:pt x="66" y="130"/>
                  </a:moveTo>
                  <a:cubicBezTo>
                    <a:pt x="66" y="130"/>
                    <a:pt x="67" y="130"/>
                    <a:pt x="67" y="130"/>
                  </a:cubicBezTo>
                  <a:cubicBezTo>
                    <a:pt x="66" y="130"/>
                    <a:pt x="66" y="129"/>
                    <a:pt x="66" y="130"/>
                  </a:cubicBezTo>
                  <a:close/>
                  <a:moveTo>
                    <a:pt x="58" y="126"/>
                  </a:moveTo>
                  <a:cubicBezTo>
                    <a:pt x="58" y="126"/>
                    <a:pt x="58" y="126"/>
                    <a:pt x="57" y="126"/>
                  </a:cubicBezTo>
                  <a:cubicBezTo>
                    <a:pt x="57" y="126"/>
                    <a:pt x="58" y="126"/>
                    <a:pt x="58" y="126"/>
                  </a:cubicBezTo>
                  <a:close/>
                  <a:moveTo>
                    <a:pt x="33" y="148"/>
                  </a:moveTo>
                  <a:cubicBezTo>
                    <a:pt x="30" y="146"/>
                    <a:pt x="27" y="143"/>
                    <a:pt x="24" y="140"/>
                  </a:cubicBezTo>
                  <a:cubicBezTo>
                    <a:pt x="22" y="138"/>
                    <a:pt x="19" y="135"/>
                    <a:pt x="18" y="132"/>
                  </a:cubicBezTo>
                  <a:cubicBezTo>
                    <a:pt x="14" y="128"/>
                    <a:pt x="11" y="122"/>
                    <a:pt x="9" y="117"/>
                  </a:cubicBezTo>
                  <a:cubicBezTo>
                    <a:pt x="7" y="113"/>
                    <a:pt x="6" y="109"/>
                    <a:pt x="5" y="106"/>
                  </a:cubicBezTo>
                  <a:cubicBezTo>
                    <a:pt x="4" y="102"/>
                    <a:pt x="3" y="98"/>
                    <a:pt x="2" y="96"/>
                  </a:cubicBezTo>
                  <a:cubicBezTo>
                    <a:pt x="4" y="106"/>
                    <a:pt x="7" y="116"/>
                    <a:pt x="12" y="125"/>
                  </a:cubicBezTo>
                  <a:cubicBezTo>
                    <a:pt x="17" y="134"/>
                    <a:pt x="24" y="141"/>
                    <a:pt x="33" y="148"/>
                  </a:cubicBezTo>
                  <a:cubicBezTo>
                    <a:pt x="33" y="148"/>
                    <a:pt x="33" y="148"/>
                    <a:pt x="33" y="148"/>
                  </a:cubicBezTo>
                  <a:close/>
                  <a:moveTo>
                    <a:pt x="10" y="98"/>
                  </a:moveTo>
                  <a:cubicBezTo>
                    <a:pt x="10" y="96"/>
                    <a:pt x="10" y="95"/>
                    <a:pt x="9" y="94"/>
                  </a:cubicBezTo>
                  <a:cubicBezTo>
                    <a:pt x="9" y="94"/>
                    <a:pt x="9" y="95"/>
                    <a:pt x="10" y="96"/>
                  </a:cubicBezTo>
                  <a:cubicBezTo>
                    <a:pt x="10" y="97"/>
                    <a:pt x="10" y="98"/>
                    <a:pt x="10" y="98"/>
                  </a:cubicBezTo>
                  <a:close/>
                  <a:moveTo>
                    <a:pt x="12" y="106"/>
                  </a:moveTo>
                  <a:cubicBezTo>
                    <a:pt x="11" y="104"/>
                    <a:pt x="11" y="102"/>
                    <a:pt x="10" y="100"/>
                  </a:cubicBezTo>
                  <a:cubicBezTo>
                    <a:pt x="10" y="102"/>
                    <a:pt x="11" y="105"/>
                    <a:pt x="12" y="106"/>
                  </a:cubicBezTo>
                  <a:close/>
                  <a:moveTo>
                    <a:pt x="6" y="108"/>
                  </a:moveTo>
                  <a:cubicBezTo>
                    <a:pt x="8" y="115"/>
                    <a:pt x="12" y="122"/>
                    <a:pt x="16" y="129"/>
                  </a:cubicBezTo>
                  <a:cubicBezTo>
                    <a:pt x="21" y="135"/>
                    <a:pt x="26" y="141"/>
                    <a:pt x="32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4" y="147"/>
                    <a:pt x="34" y="147"/>
                    <a:pt x="34" y="147"/>
                  </a:cubicBezTo>
                  <a:cubicBezTo>
                    <a:pt x="33" y="147"/>
                    <a:pt x="33" y="146"/>
                    <a:pt x="32" y="146"/>
                  </a:cubicBezTo>
                  <a:cubicBezTo>
                    <a:pt x="26" y="141"/>
                    <a:pt x="21" y="135"/>
                    <a:pt x="17" y="129"/>
                  </a:cubicBezTo>
                  <a:cubicBezTo>
                    <a:pt x="12" y="122"/>
                    <a:pt x="9" y="115"/>
                    <a:pt x="6" y="108"/>
                  </a:cubicBezTo>
                  <a:close/>
                  <a:moveTo>
                    <a:pt x="18" y="112"/>
                  </a:moveTo>
                  <a:cubicBezTo>
                    <a:pt x="17" y="110"/>
                    <a:pt x="17" y="108"/>
                    <a:pt x="16" y="107"/>
                  </a:cubicBezTo>
                  <a:cubicBezTo>
                    <a:pt x="16" y="108"/>
                    <a:pt x="17" y="111"/>
                    <a:pt x="18" y="112"/>
                  </a:cubicBezTo>
                  <a:close/>
                  <a:moveTo>
                    <a:pt x="13" y="111"/>
                  </a:moveTo>
                  <a:cubicBezTo>
                    <a:pt x="14" y="112"/>
                    <a:pt x="14" y="114"/>
                    <a:pt x="15" y="114"/>
                  </a:cubicBezTo>
                  <a:cubicBezTo>
                    <a:pt x="14" y="113"/>
                    <a:pt x="14" y="112"/>
                    <a:pt x="13" y="111"/>
                  </a:cubicBezTo>
                  <a:close/>
                  <a:moveTo>
                    <a:pt x="31" y="119"/>
                  </a:moveTo>
                  <a:cubicBezTo>
                    <a:pt x="30" y="118"/>
                    <a:pt x="29" y="116"/>
                    <a:pt x="28" y="116"/>
                  </a:cubicBezTo>
                  <a:cubicBezTo>
                    <a:pt x="29" y="117"/>
                    <a:pt x="30" y="118"/>
                    <a:pt x="31" y="119"/>
                  </a:cubicBezTo>
                  <a:close/>
                  <a:moveTo>
                    <a:pt x="24" y="126"/>
                  </a:moveTo>
                  <a:cubicBezTo>
                    <a:pt x="25" y="128"/>
                    <a:pt x="25" y="128"/>
                    <a:pt x="25" y="128"/>
                  </a:cubicBezTo>
                  <a:cubicBezTo>
                    <a:pt x="25" y="128"/>
                    <a:pt x="25" y="127"/>
                    <a:pt x="24" y="126"/>
                  </a:cubicBezTo>
                  <a:close/>
                  <a:moveTo>
                    <a:pt x="29" y="125"/>
                  </a:moveTo>
                  <a:cubicBezTo>
                    <a:pt x="28" y="123"/>
                    <a:pt x="26" y="121"/>
                    <a:pt x="25" y="120"/>
                  </a:cubicBezTo>
                  <a:cubicBezTo>
                    <a:pt x="26" y="122"/>
                    <a:pt x="28" y="124"/>
                    <a:pt x="29" y="125"/>
                  </a:cubicBezTo>
                  <a:close/>
                  <a:moveTo>
                    <a:pt x="30" y="114"/>
                  </a:moveTo>
                  <a:cubicBezTo>
                    <a:pt x="31" y="116"/>
                    <a:pt x="32" y="117"/>
                    <a:pt x="33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3" y="119"/>
                    <a:pt x="34" y="120"/>
                    <a:pt x="35" y="121"/>
                  </a:cubicBezTo>
                  <a:cubicBezTo>
                    <a:pt x="34" y="120"/>
                    <a:pt x="33" y="119"/>
                    <a:pt x="32" y="117"/>
                  </a:cubicBezTo>
                  <a:cubicBezTo>
                    <a:pt x="31" y="116"/>
                    <a:pt x="30" y="115"/>
                    <a:pt x="30" y="114"/>
                  </a:cubicBezTo>
                  <a:close/>
                  <a:moveTo>
                    <a:pt x="18" y="117"/>
                  </a:moveTo>
                  <a:cubicBezTo>
                    <a:pt x="18" y="118"/>
                    <a:pt x="20" y="120"/>
                    <a:pt x="20" y="120"/>
                  </a:cubicBezTo>
                  <a:cubicBezTo>
                    <a:pt x="19" y="119"/>
                    <a:pt x="19" y="118"/>
                    <a:pt x="18" y="117"/>
                  </a:cubicBezTo>
                  <a:close/>
                  <a:moveTo>
                    <a:pt x="20" y="110"/>
                  </a:moveTo>
                  <a:cubicBezTo>
                    <a:pt x="21" y="112"/>
                    <a:pt x="22" y="115"/>
                    <a:pt x="23" y="116"/>
                  </a:cubicBezTo>
                  <a:cubicBezTo>
                    <a:pt x="22" y="114"/>
                    <a:pt x="21" y="112"/>
                    <a:pt x="20" y="110"/>
                  </a:cubicBezTo>
                  <a:close/>
                  <a:moveTo>
                    <a:pt x="34" y="97"/>
                  </a:moveTo>
                  <a:cubicBezTo>
                    <a:pt x="34" y="95"/>
                    <a:pt x="33" y="93"/>
                    <a:pt x="32" y="91"/>
                  </a:cubicBezTo>
                  <a:cubicBezTo>
                    <a:pt x="33" y="96"/>
                    <a:pt x="35" y="100"/>
                    <a:pt x="37" y="103"/>
                  </a:cubicBezTo>
                  <a:cubicBezTo>
                    <a:pt x="37" y="102"/>
                    <a:pt x="36" y="101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34" y="98"/>
                    <a:pt x="35" y="98"/>
                  </a:cubicBezTo>
                  <a:cubicBezTo>
                    <a:pt x="35" y="98"/>
                    <a:pt x="35" y="97"/>
                    <a:pt x="35" y="97"/>
                  </a:cubicBezTo>
                  <a:cubicBezTo>
                    <a:pt x="35" y="97"/>
                    <a:pt x="34" y="97"/>
                    <a:pt x="34" y="97"/>
                  </a:cubicBezTo>
                  <a:close/>
                  <a:moveTo>
                    <a:pt x="33" y="88"/>
                  </a:moveTo>
                  <a:cubicBezTo>
                    <a:pt x="34" y="90"/>
                    <a:pt x="34" y="92"/>
                    <a:pt x="35" y="94"/>
                  </a:cubicBezTo>
                  <a:cubicBezTo>
                    <a:pt x="35" y="93"/>
                    <a:pt x="34" y="91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89"/>
                    <a:pt x="34" y="88"/>
                  </a:cubicBezTo>
                  <a:cubicBezTo>
                    <a:pt x="34" y="89"/>
                    <a:pt x="34" y="88"/>
                    <a:pt x="33" y="88"/>
                  </a:cubicBezTo>
                  <a:close/>
                  <a:moveTo>
                    <a:pt x="10" y="72"/>
                  </a:moveTo>
                  <a:cubicBezTo>
                    <a:pt x="10" y="72"/>
                    <a:pt x="10" y="74"/>
                    <a:pt x="10" y="74"/>
                  </a:cubicBezTo>
                  <a:cubicBezTo>
                    <a:pt x="10" y="73"/>
                    <a:pt x="10" y="72"/>
                    <a:pt x="10" y="72"/>
                  </a:cubicBezTo>
                  <a:close/>
                  <a:moveTo>
                    <a:pt x="65" y="36"/>
                  </a:moveTo>
                  <a:cubicBezTo>
                    <a:pt x="64" y="36"/>
                    <a:pt x="62" y="36"/>
                    <a:pt x="61" y="37"/>
                  </a:cubicBezTo>
                  <a:cubicBezTo>
                    <a:pt x="62" y="37"/>
                    <a:pt x="63" y="36"/>
                    <a:pt x="64" y="36"/>
                  </a:cubicBezTo>
                  <a:cubicBezTo>
                    <a:pt x="66" y="36"/>
                    <a:pt x="66" y="35"/>
                    <a:pt x="65" y="36"/>
                  </a:cubicBezTo>
                  <a:close/>
                  <a:moveTo>
                    <a:pt x="91" y="37"/>
                  </a:moveTo>
                  <a:cubicBezTo>
                    <a:pt x="92" y="37"/>
                    <a:pt x="92" y="38"/>
                    <a:pt x="93" y="38"/>
                  </a:cubicBezTo>
                  <a:cubicBezTo>
                    <a:pt x="93" y="37"/>
                    <a:pt x="91" y="37"/>
                    <a:pt x="91" y="37"/>
                  </a:cubicBezTo>
                  <a:close/>
                  <a:moveTo>
                    <a:pt x="135" y="71"/>
                  </a:moveTo>
                  <a:cubicBezTo>
                    <a:pt x="135" y="72"/>
                    <a:pt x="135" y="73"/>
                    <a:pt x="135" y="73"/>
                  </a:cubicBezTo>
                  <a:cubicBezTo>
                    <a:pt x="135" y="73"/>
                    <a:pt x="135" y="71"/>
                    <a:pt x="135" y="71"/>
                  </a:cubicBezTo>
                  <a:close/>
                </a:path>
              </a:pathLst>
            </a:custGeom>
            <a:gradFill>
              <a:gsLst>
                <a:gs pos="27000">
                  <a:schemeClr val="accent2">
                    <a:alpha val="87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vert="horz" wrap="square" lIns="71927" tIns="35964" rIns="71927" bIns="35964" numCol="1" anchor="t" anchorCtr="0" compatLnSpc="1"/>
            <a:lstStyle/>
            <a:p>
              <a:endParaRPr lang="zh-CN" altLang="en-US" sz="1415" dirty="0"/>
            </a:p>
          </p:txBody>
        </p:sp>
        <p:sp>
          <p:nvSpPr>
            <p:cNvPr id="13416" name="文本框 13415"/>
            <p:cNvSpPr txBox="1"/>
            <p:nvPr>
              <p:custDataLst>
                <p:tags r:id="rId3"/>
              </p:custDataLst>
            </p:nvPr>
          </p:nvSpPr>
          <p:spPr>
            <a:xfrm>
              <a:off x="2317817" y="2440603"/>
              <a:ext cx="860202" cy="871549"/>
            </a:xfrm>
            <a:prstGeom prst="rect">
              <a:avLst/>
            </a:prstGeom>
            <a:noFill/>
            <a:effectLst/>
          </p:spPr>
          <p:txBody>
            <a:bodyPr wrap="none" lIns="71927" tIns="35964" rIns="71927" bIns="35964" rtlCol="0">
              <a:spAutoFit/>
            </a:bodyPr>
            <a:lstStyle/>
            <a:p>
              <a:r>
                <a:rPr lang="zh-CN" altLang="en-US" sz="5190">
                  <a:gradFill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6200000" scaled="1"/>
                  </a:gradFill>
                  <a:effectLst>
                    <a:outerShdw blurRad="159837" sx="102000" sy="102000" algn="ctr" rotWithShape="0">
                      <a:schemeClr val="accent1">
                        <a:lumMod val="50000"/>
                        <a:alpha val="94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  <a:sym typeface="云峰飞云体" panose="02000500000000000000" pitchFamily="2" charset="-122"/>
                </a:rPr>
                <a:t>叁</a:t>
              </a:r>
            </a:p>
          </p:txBody>
        </p:sp>
      </p:grpSp>
      <p:grpSp>
        <p:nvGrpSpPr>
          <p:cNvPr id="13411" name="组合 13410"/>
          <p:cNvGrpSpPr/>
          <p:nvPr/>
        </p:nvGrpSpPr>
        <p:grpSpPr>
          <a:xfrm>
            <a:off x="7455046" y="2202741"/>
            <a:ext cx="930084" cy="2103140"/>
            <a:chOff x="2283121" y="2387846"/>
            <a:chExt cx="930084" cy="2103140"/>
          </a:xfrm>
        </p:grpSpPr>
        <p:sp>
          <p:nvSpPr>
            <p:cNvPr id="13412" name="文本框 13411"/>
            <p:cNvSpPr txBox="1"/>
            <p:nvPr/>
          </p:nvSpPr>
          <p:spPr>
            <a:xfrm>
              <a:off x="2581622" y="2387846"/>
              <a:ext cx="631583" cy="2103140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zh-CN" altLang="en-US" sz="4105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rPr>
                <a:t>砥志研思</a:t>
              </a:r>
            </a:p>
          </p:txBody>
        </p:sp>
        <p:sp>
          <p:nvSpPr>
            <p:cNvPr id="13413" name="矩形: 对角圆角 13412"/>
            <p:cNvSpPr/>
            <p:nvPr/>
          </p:nvSpPr>
          <p:spPr>
            <a:xfrm>
              <a:off x="2295831" y="2387846"/>
              <a:ext cx="255323" cy="893981"/>
            </a:xfrm>
            <a:prstGeom prst="round2DiagRect">
              <a:avLst>
                <a:gd name="adj1" fmla="val 33122"/>
                <a:gd name="adj2" fmla="val 0"/>
              </a:avLst>
            </a:prstGeom>
            <a:gradFill>
              <a:gsLst>
                <a:gs pos="100000">
                  <a:schemeClr val="accent2">
                    <a:lumMod val="20000"/>
                    <a:lumOff val="80000"/>
                  </a:schemeClr>
                </a:gs>
                <a:gs pos="0">
                  <a:schemeClr val="accent2"/>
                </a:gs>
              </a:gsLst>
              <a:lin ang="162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tIns="0" rIns="41040" bIns="0" rtlCol="0" anchor="ctr"/>
            <a:lstStyle/>
            <a:p>
              <a:pPr algn="ctr"/>
              <a:r>
                <a:rPr lang="en-US" altLang="zh-CN" sz="1595">
                  <a:solidFill>
                    <a:schemeClr val="accent1">
                      <a:lumMod val="50000"/>
                    </a:schemeClr>
                  </a:solidFill>
                  <a:latin typeface="+mn-ea"/>
                  <a:sym typeface="思源宋体 CN Heavy" panose="02020900000000000000" pitchFamily="18" charset="-122"/>
                </a:rPr>
                <a:t>PART 03</a:t>
              </a:r>
              <a:endParaRPr lang="zh-CN" altLang="en-US" sz="1595"/>
            </a:p>
          </p:txBody>
        </p:sp>
        <p:sp>
          <p:nvSpPr>
            <p:cNvPr id="13414" name="文本框 13413"/>
            <p:cNvSpPr txBox="1"/>
            <p:nvPr/>
          </p:nvSpPr>
          <p:spPr>
            <a:xfrm>
              <a:off x="2283121" y="3351510"/>
              <a:ext cx="280718" cy="702115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zh-CN" altLang="en-US" sz="1825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  <a:sym typeface="思源宋体 CN Heavy" panose="02020900000000000000" pitchFamily="18" charset="-122"/>
                </a:rPr>
                <a:t>科研篇</a:t>
              </a:r>
              <a:endParaRPr lang="zh-CN" altLang="en-US" sz="1825">
                <a:gradFill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6200000" scaled="1"/>
                </a:gradFill>
                <a:latin typeface="+mj-ea"/>
                <a:ea typeface="+mj-ea"/>
                <a:sym typeface="思源宋体 CN Heavy" panose="02020900000000000000" pitchFamily="18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802488" y="3398151"/>
            <a:ext cx="0" cy="2687604"/>
          </a:xfrm>
          <a:prstGeom prst="line">
            <a:avLst/>
          </a:prstGeom>
          <a:ln w="254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02488" y="3094406"/>
            <a:ext cx="0" cy="259450"/>
          </a:xfrm>
          <a:prstGeom prst="line">
            <a:avLst/>
          </a:prstGeom>
          <a:ln w="22225" cap="rnd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9422556" y="4020559"/>
            <a:ext cx="0" cy="2687604"/>
          </a:xfrm>
          <a:prstGeom prst="line">
            <a:avLst/>
          </a:prstGeom>
          <a:ln w="254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422556" y="3716814"/>
            <a:ext cx="0" cy="259450"/>
          </a:xfrm>
          <a:prstGeom prst="line">
            <a:avLst/>
          </a:prstGeom>
          <a:ln w="22225" cap="rnd">
            <a:solidFill>
              <a:schemeClr val="accent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18" name="组合 13417"/>
          <p:cNvGrpSpPr/>
          <p:nvPr/>
        </p:nvGrpSpPr>
        <p:grpSpPr>
          <a:xfrm>
            <a:off x="8997802" y="2825149"/>
            <a:ext cx="866178" cy="885632"/>
            <a:chOff x="2649135" y="2426520"/>
            <a:chExt cx="866178" cy="885632"/>
          </a:xfrm>
        </p:grpSpPr>
        <p:sp>
          <p:nvSpPr>
            <p:cNvPr id="13423" name="Freeform 22581"/>
            <p:cNvSpPr>
              <a:spLocks noEditPoints="1"/>
            </p:cNvSpPr>
            <p:nvPr/>
          </p:nvSpPr>
          <p:spPr bwMode="auto">
            <a:xfrm>
              <a:off x="2649135" y="2426520"/>
              <a:ext cx="835687" cy="824143"/>
            </a:xfrm>
            <a:custGeom>
              <a:avLst/>
              <a:gdLst>
                <a:gd name="T0" fmla="*/ 131 w 168"/>
                <a:gd name="T1" fmla="*/ 63 h 166"/>
                <a:gd name="T2" fmla="*/ 120 w 168"/>
                <a:gd name="T3" fmla="*/ 50 h 166"/>
                <a:gd name="T4" fmla="*/ 121 w 168"/>
                <a:gd name="T5" fmla="*/ 56 h 166"/>
                <a:gd name="T6" fmla="*/ 115 w 168"/>
                <a:gd name="T7" fmla="*/ 53 h 166"/>
                <a:gd name="T8" fmla="*/ 113 w 168"/>
                <a:gd name="T9" fmla="*/ 53 h 166"/>
                <a:gd name="T10" fmla="*/ 39 w 168"/>
                <a:gd name="T11" fmla="*/ 98 h 166"/>
                <a:gd name="T12" fmla="*/ 48 w 168"/>
                <a:gd name="T13" fmla="*/ 112 h 166"/>
                <a:gd name="T14" fmla="*/ 57 w 168"/>
                <a:gd name="T15" fmla="*/ 121 h 166"/>
                <a:gd name="T16" fmla="*/ 72 w 168"/>
                <a:gd name="T17" fmla="*/ 126 h 166"/>
                <a:gd name="T18" fmla="*/ 66 w 168"/>
                <a:gd name="T19" fmla="*/ 128 h 166"/>
                <a:gd name="T20" fmla="*/ 59 w 168"/>
                <a:gd name="T21" fmla="*/ 127 h 166"/>
                <a:gd name="T22" fmla="*/ 68 w 168"/>
                <a:gd name="T23" fmla="*/ 130 h 166"/>
                <a:gd name="T24" fmla="*/ 78 w 168"/>
                <a:gd name="T25" fmla="*/ 134 h 166"/>
                <a:gd name="T26" fmla="*/ 34 w 168"/>
                <a:gd name="T27" fmla="*/ 121 h 166"/>
                <a:gd name="T28" fmla="*/ 61 w 168"/>
                <a:gd name="T29" fmla="*/ 139 h 166"/>
                <a:gd name="T30" fmla="*/ 64 w 168"/>
                <a:gd name="T31" fmla="*/ 142 h 166"/>
                <a:gd name="T32" fmla="*/ 102 w 168"/>
                <a:gd name="T33" fmla="*/ 141 h 166"/>
                <a:gd name="T34" fmla="*/ 104 w 168"/>
                <a:gd name="T35" fmla="*/ 143 h 166"/>
                <a:gd name="T36" fmla="*/ 111 w 168"/>
                <a:gd name="T37" fmla="*/ 146 h 166"/>
                <a:gd name="T38" fmla="*/ 138 w 168"/>
                <a:gd name="T39" fmla="*/ 129 h 166"/>
                <a:gd name="T40" fmla="*/ 116 w 168"/>
                <a:gd name="T41" fmla="*/ 148 h 166"/>
                <a:gd name="T42" fmla="*/ 130 w 168"/>
                <a:gd name="T43" fmla="*/ 142 h 166"/>
                <a:gd name="T44" fmla="*/ 108 w 168"/>
                <a:gd name="T45" fmla="*/ 154 h 166"/>
                <a:gd name="T46" fmla="*/ 160 w 168"/>
                <a:gd name="T47" fmla="*/ 102 h 166"/>
                <a:gd name="T48" fmla="*/ 25 w 168"/>
                <a:gd name="T49" fmla="*/ 135 h 166"/>
                <a:gd name="T50" fmla="*/ 152 w 168"/>
                <a:gd name="T51" fmla="*/ 126 h 166"/>
                <a:gd name="T52" fmla="*/ 51 w 168"/>
                <a:gd name="T53" fmla="*/ 160 h 166"/>
                <a:gd name="T54" fmla="*/ 2 w 168"/>
                <a:gd name="T55" fmla="*/ 66 h 166"/>
                <a:gd name="T56" fmla="*/ 13 w 168"/>
                <a:gd name="T57" fmla="*/ 37 h 166"/>
                <a:gd name="T58" fmla="*/ 77 w 168"/>
                <a:gd name="T59" fmla="*/ 0 h 166"/>
                <a:gd name="T60" fmla="*/ 126 w 168"/>
                <a:gd name="T61" fmla="*/ 15 h 166"/>
                <a:gd name="T62" fmla="*/ 148 w 168"/>
                <a:gd name="T63" fmla="*/ 41 h 166"/>
                <a:gd name="T64" fmla="*/ 133 w 168"/>
                <a:gd name="T65" fmla="*/ 25 h 166"/>
                <a:gd name="T66" fmla="*/ 136 w 168"/>
                <a:gd name="T67" fmla="*/ 29 h 166"/>
                <a:gd name="T68" fmla="*/ 146 w 168"/>
                <a:gd name="T69" fmla="*/ 45 h 166"/>
                <a:gd name="T70" fmla="*/ 152 w 168"/>
                <a:gd name="T71" fmla="*/ 60 h 166"/>
                <a:gd name="T72" fmla="*/ 149 w 168"/>
                <a:gd name="T73" fmla="*/ 59 h 166"/>
                <a:gd name="T74" fmla="*/ 135 w 168"/>
                <a:gd name="T75" fmla="*/ 37 h 166"/>
                <a:gd name="T76" fmla="*/ 132 w 168"/>
                <a:gd name="T77" fmla="*/ 36 h 166"/>
                <a:gd name="T78" fmla="*/ 122 w 168"/>
                <a:gd name="T79" fmla="*/ 28 h 166"/>
                <a:gd name="T80" fmla="*/ 125 w 168"/>
                <a:gd name="T81" fmla="*/ 32 h 166"/>
                <a:gd name="T82" fmla="*/ 145 w 168"/>
                <a:gd name="T83" fmla="*/ 71 h 166"/>
                <a:gd name="T84" fmla="*/ 133 w 168"/>
                <a:gd name="T85" fmla="*/ 46 h 166"/>
                <a:gd name="T86" fmla="*/ 129 w 168"/>
                <a:gd name="T87" fmla="*/ 47 h 166"/>
                <a:gd name="T88" fmla="*/ 63 w 168"/>
                <a:gd name="T89" fmla="*/ 160 h 166"/>
                <a:gd name="T90" fmla="*/ 75 w 168"/>
                <a:gd name="T91" fmla="*/ 149 h 166"/>
                <a:gd name="T92" fmla="*/ 70 w 168"/>
                <a:gd name="T93" fmla="*/ 147 h 166"/>
                <a:gd name="T94" fmla="*/ 54 w 168"/>
                <a:gd name="T95" fmla="*/ 143 h 166"/>
                <a:gd name="T96" fmla="*/ 48 w 168"/>
                <a:gd name="T97" fmla="*/ 143 h 166"/>
                <a:gd name="T98" fmla="*/ 40 w 168"/>
                <a:gd name="T99" fmla="*/ 140 h 166"/>
                <a:gd name="T100" fmla="*/ 35 w 168"/>
                <a:gd name="T101" fmla="*/ 131 h 166"/>
                <a:gd name="T102" fmla="*/ 58 w 168"/>
                <a:gd name="T103" fmla="*/ 126 h 166"/>
                <a:gd name="T104" fmla="*/ 33 w 168"/>
                <a:gd name="T105" fmla="*/ 148 h 166"/>
                <a:gd name="T106" fmla="*/ 33 w 168"/>
                <a:gd name="T107" fmla="*/ 147 h 166"/>
                <a:gd name="T108" fmla="*/ 31 w 168"/>
                <a:gd name="T109" fmla="*/ 119 h 166"/>
                <a:gd name="T110" fmla="*/ 32 w 168"/>
                <a:gd name="T111" fmla="*/ 118 h 166"/>
                <a:gd name="T112" fmla="*/ 32 w 168"/>
                <a:gd name="T113" fmla="*/ 91 h 166"/>
                <a:gd name="T114" fmla="*/ 34 w 168"/>
                <a:gd name="T115" fmla="*/ 88 h 166"/>
                <a:gd name="T116" fmla="*/ 91 w 168"/>
                <a:gd name="T117" fmla="*/ 3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" h="166">
                  <a:moveTo>
                    <a:pt x="137" y="81"/>
                  </a:moveTo>
                  <a:cubicBezTo>
                    <a:pt x="137" y="81"/>
                    <a:pt x="137" y="80"/>
                    <a:pt x="137" y="80"/>
                  </a:cubicBezTo>
                  <a:cubicBezTo>
                    <a:pt x="137" y="79"/>
                    <a:pt x="137" y="80"/>
                    <a:pt x="136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6" y="77"/>
                    <a:pt x="136" y="75"/>
                    <a:pt x="135" y="73"/>
                  </a:cubicBezTo>
                  <a:cubicBezTo>
                    <a:pt x="135" y="73"/>
                    <a:pt x="135" y="74"/>
                    <a:pt x="135" y="75"/>
                  </a:cubicBezTo>
                  <a:cubicBezTo>
                    <a:pt x="135" y="74"/>
                    <a:pt x="135" y="74"/>
                    <a:pt x="135" y="73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3"/>
                    <a:pt x="134" y="71"/>
                    <a:pt x="133" y="69"/>
                  </a:cubicBezTo>
                  <a:cubicBezTo>
                    <a:pt x="133" y="69"/>
                    <a:pt x="133" y="70"/>
                    <a:pt x="134" y="72"/>
                  </a:cubicBezTo>
                  <a:cubicBezTo>
                    <a:pt x="133" y="68"/>
                    <a:pt x="132" y="65"/>
                    <a:pt x="131" y="63"/>
                  </a:cubicBezTo>
                  <a:cubicBezTo>
                    <a:pt x="130" y="63"/>
                    <a:pt x="131" y="64"/>
                    <a:pt x="131" y="64"/>
                  </a:cubicBezTo>
                  <a:cubicBezTo>
                    <a:pt x="129" y="60"/>
                    <a:pt x="126" y="55"/>
                    <a:pt x="123" y="52"/>
                  </a:cubicBezTo>
                  <a:cubicBezTo>
                    <a:pt x="126" y="56"/>
                    <a:pt x="127" y="59"/>
                    <a:pt x="129" y="63"/>
                  </a:cubicBezTo>
                  <a:cubicBezTo>
                    <a:pt x="130" y="67"/>
                    <a:pt x="131" y="71"/>
                    <a:pt x="131" y="75"/>
                  </a:cubicBezTo>
                  <a:cubicBezTo>
                    <a:pt x="130" y="71"/>
                    <a:pt x="130" y="67"/>
                    <a:pt x="128" y="63"/>
                  </a:cubicBezTo>
                  <a:cubicBezTo>
                    <a:pt x="128" y="63"/>
                    <a:pt x="128" y="64"/>
                    <a:pt x="128" y="64"/>
                  </a:cubicBezTo>
                  <a:cubicBezTo>
                    <a:pt x="128" y="63"/>
                    <a:pt x="127" y="61"/>
                    <a:pt x="127" y="60"/>
                  </a:cubicBezTo>
                  <a:cubicBezTo>
                    <a:pt x="127" y="60"/>
                    <a:pt x="127" y="60"/>
                    <a:pt x="127" y="61"/>
                  </a:cubicBezTo>
                  <a:cubicBezTo>
                    <a:pt x="125" y="58"/>
                    <a:pt x="124" y="55"/>
                    <a:pt x="123" y="53"/>
                  </a:cubicBezTo>
                  <a:cubicBezTo>
                    <a:pt x="121" y="51"/>
                    <a:pt x="119" y="48"/>
                    <a:pt x="117" y="46"/>
                  </a:cubicBezTo>
                  <a:cubicBezTo>
                    <a:pt x="117" y="47"/>
                    <a:pt x="119" y="48"/>
                    <a:pt x="120" y="50"/>
                  </a:cubicBezTo>
                  <a:cubicBezTo>
                    <a:pt x="120" y="50"/>
                    <a:pt x="120" y="49"/>
                    <a:pt x="119" y="50"/>
                  </a:cubicBezTo>
                  <a:cubicBezTo>
                    <a:pt x="121" y="52"/>
                    <a:pt x="123" y="55"/>
                    <a:pt x="124" y="57"/>
                  </a:cubicBezTo>
                  <a:cubicBezTo>
                    <a:pt x="126" y="60"/>
                    <a:pt x="127" y="63"/>
                    <a:pt x="128" y="66"/>
                  </a:cubicBezTo>
                  <a:cubicBezTo>
                    <a:pt x="127" y="65"/>
                    <a:pt x="126" y="63"/>
                    <a:pt x="126" y="62"/>
                  </a:cubicBezTo>
                  <a:cubicBezTo>
                    <a:pt x="127" y="64"/>
                    <a:pt x="127" y="66"/>
                    <a:pt x="128" y="68"/>
                  </a:cubicBezTo>
                  <a:cubicBezTo>
                    <a:pt x="128" y="70"/>
                    <a:pt x="129" y="72"/>
                    <a:pt x="129" y="75"/>
                  </a:cubicBezTo>
                  <a:cubicBezTo>
                    <a:pt x="128" y="70"/>
                    <a:pt x="127" y="67"/>
                    <a:pt x="126" y="63"/>
                  </a:cubicBezTo>
                  <a:cubicBezTo>
                    <a:pt x="124" y="60"/>
                    <a:pt x="123" y="56"/>
                    <a:pt x="121" y="53"/>
                  </a:cubicBezTo>
                  <a:cubicBezTo>
                    <a:pt x="122" y="56"/>
                    <a:pt x="124" y="59"/>
                    <a:pt x="125" y="62"/>
                  </a:cubicBezTo>
                  <a:cubicBezTo>
                    <a:pt x="124" y="61"/>
                    <a:pt x="125" y="63"/>
                    <a:pt x="125" y="64"/>
                  </a:cubicBezTo>
                  <a:cubicBezTo>
                    <a:pt x="124" y="61"/>
                    <a:pt x="123" y="59"/>
                    <a:pt x="121" y="56"/>
                  </a:cubicBezTo>
                  <a:cubicBezTo>
                    <a:pt x="119" y="53"/>
                    <a:pt x="117" y="50"/>
                    <a:pt x="115" y="48"/>
                  </a:cubicBezTo>
                  <a:cubicBezTo>
                    <a:pt x="117" y="51"/>
                    <a:pt x="119" y="54"/>
                    <a:pt x="121" y="57"/>
                  </a:cubicBezTo>
                  <a:cubicBezTo>
                    <a:pt x="123" y="60"/>
                    <a:pt x="124" y="64"/>
                    <a:pt x="125" y="67"/>
                  </a:cubicBezTo>
                  <a:cubicBezTo>
                    <a:pt x="124" y="63"/>
                    <a:pt x="122" y="58"/>
                    <a:pt x="119" y="54"/>
                  </a:cubicBezTo>
                  <a:cubicBezTo>
                    <a:pt x="116" y="50"/>
                    <a:pt x="112" y="46"/>
                    <a:pt x="108" y="42"/>
                  </a:cubicBezTo>
                  <a:cubicBezTo>
                    <a:pt x="113" y="47"/>
                    <a:pt x="118" y="52"/>
                    <a:pt x="121" y="59"/>
                  </a:cubicBezTo>
                  <a:cubicBezTo>
                    <a:pt x="119" y="56"/>
                    <a:pt x="117" y="53"/>
                    <a:pt x="115" y="51"/>
                  </a:cubicBezTo>
                  <a:cubicBezTo>
                    <a:pt x="113" y="49"/>
                    <a:pt x="111" y="46"/>
                    <a:pt x="109" y="44"/>
                  </a:cubicBezTo>
                  <a:cubicBezTo>
                    <a:pt x="111" y="47"/>
                    <a:pt x="114" y="50"/>
                    <a:pt x="116" y="54"/>
                  </a:cubicBezTo>
                  <a:cubicBezTo>
                    <a:pt x="119" y="57"/>
                    <a:pt x="121" y="61"/>
                    <a:pt x="122" y="65"/>
                  </a:cubicBezTo>
                  <a:cubicBezTo>
                    <a:pt x="120" y="61"/>
                    <a:pt x="118" y="56"/>
                    <a:pt x="115" y="53"/>
                  </a:cubicBezTo>
                  <a:cubicBezTo>
                    <a:pt x="113" y="49"/>
                    <a:pt x="109" y="46"/>
                    <a:pt x="106" y="43"/>
                  </a:cubicBezTo>
                  <a:cubicBezTo>
                    <a:pt x="102" y="40"/>
                    <a:pt x="98" y="38"/>
                    <a:pt x="93" y="36"/>
                  </a:cubicBezTo>
                  <a:cubicBezTo>
                    <a:pt x="89" y="35"/>
                    <a:pt x="84" y="34"/>
                    <a:pt x="80" y="34"/>
                  </a:cubicBezTo>
                  <a:cubicBezTo>
                    <a:pt x="84" y="34"/>
                    <a:pt x="88" y="35"/>
                    <a:pt x="92" y="36"/>
                  </a:cubicBezTo>
                  <a:cubicBezTo>
                    <a:pt x="96" y="38"/>
                    <a:pt x="100" y="39"/>
                    <a:pt x="103" y="42"/>
                  </a:cubicBezTo>
                  <a:cubicBezTo>
                    <a:pt x="107" y="44"/>
                    <a:pt x="110" y="47"/>
                    <a:pt x="112" y="50"/>
                  </a:cubicBezTo>
                  <a:cubicBezTo>
                    <a:pt x="115" y="53"/>
                    <a:pt x="117" y="56"/>
                    <a:pt x="119" y="60"/>
                  </a:cubicBezTo>
                  <a:cubicBezTo>
                    <a:pt x="116" y="55"/>
                    <a:pt x="113" y="50"/>
                    <a:pt x="108" y="46"/>
                  </a:cubicBezTo>
                  <a:cubicBezTo>
                    <a:pt x="104" y="43"/>
                    <a:pt x="99" y="39"/>
                    <a:pt x="93" y="38"/>
                  </a:cubicBezTo>
                  <a:cubicBezTo>
                    <a:pt x="96" y="39"/>
                    <a:pt x="100" y="41"/>
                    <a:pt x="104" y="43"/>
                  </a:cubicBezTo>
                  <a:cubicBezTo>
                    <a:pt x="107" y="46"/>
                    <a:pt x="111" y="49"/>
                    <a:pt x="113" y="53"/>
                  </a:cubicBezTo>
                  <a:cubicBezTo>
                    <a:pt x="110" y="49"/>
                    <a:pt x="106" y="45"/>
                    <a:pt x="101" y="42"/>
                  </a:cubicBezTo>
                  <a:cubicBezTo>
                    <a:pt x="96" y="39"/>
                    <a:pt x="91" y="37"/>
                    <a:pt x="85" y="36"/>
                  </a:cubicBezTo>
                  <a:cubicBezTo>
                    <a:pt x="82" y="36"/>
                    <a:pt x="79" y="36"/>
                    <a:pt x="76" y="36"/>
                  </a:cubicBezTo>
                  <a:cubicBezTo>
                    <a:pt x="73" y="36"/>
                    <a:pt x="70" y="37"/>
                    <a:pt x="67" y="37"/>
                  </a:cubicBezTo>
                  <a:cubicBezTo>
                    <a:pt x="61" y="39"/>
                    <a:pt x="56" y="42"/>
                    <a:pt x="51" y="45"/>
                  </a:cubicBezTo>
                  <a:cubicBezTo>
                    <a:pt x="48" y="48"/>
                    <a:pt x="45" y="51"/>
                    <a:pt x="43" y="55"/>
                  </a:cubicBezTo>
                  <a:cubicBezTo>
                    <a:pt x="40" y="58"/>
                    <a:pt x="38" y="62"/>
                    <a:pt x="37" y="66"/>
                  </a:cubicBezTo>
                  <a:cubicBezTo>
                    <a:pt x="36" y="69"/>
                    <a:pt x="35" y="73"/>
                    <a:pt x="35" y="76"/>
                  </a:cubicBezTo>
                  <a:cubicBezTo>
                    <a:pt x="35" y="80"/>
                    <a:pt x="35" y="83"/>
                    <a:pt x="36" y="87"/>
                  </a:cubicBezTo>
                  <a:cubicBezTo>
                    <a:pt x="37" y="93"/>
                    <a:pt x="40" y="99"/>
                    <a:pt x="44" y="104"/>
                  </a:cubicBezTo>
                  <a:cubicBezTo>
                    <a:pt x="42" y="103"/>
                    <a:pt x="41" y="100"/>
                    <a:pt x="39" y="98"/>
                  </a:cubicBezTo>
                  <a:cubicBezTo>
                    <a:pt x="38" y="95"/>
                    <a:pt x="37" y="93"/>
                    <a:pt x="36" y="91"/>
                  </a:cubicBezTo>
                  <a:cubicBezTo>
                    <a:pt x="36" y="89"/>
                    <a:pt x="35" y="89"/>
                    <a:pt x="35" y="88"/>
                  </a:cubicBezTo>
                  <a:cubicBezTo>
                    <a:pt x="35" y="90"/>
                    <a:pt x="36" y="92"/>
                    <a:pt x="36" y="94"/>
                  </a:cubicBezTo>
                  <a:cubicBezTo>
                    <a:pt x="37" y="96"/>
                    <a:pt x="38" y="98"/>
                    <a:pt x="39" y="100"/>
                  </a:cubicBezTo>
                  <a:cubicBezTo>
                    <a:pt x="39" y="100"/>
                    <a:pt x="39" y="99"/>
                    <a:pt x="38" y="99"/>
                  </a:cubicBezTo>
                  <a:cubicBezTo>
                    <a:pt x="40" y="102"/>
                    <a:pt x="42" y="105"/>
                    <a:pt x="44" y="108"/>
                  </a:cubicBezTo>
                  <a:cubicBezTo>
                    <a:pt x="47" y="110"/>
                    <a:pt x="49" y="112"/>
                    <a:pt x="52" y="114"/>
                  </a:cubicBezTo>
                  <a:cubicBezTo>
                    <a:pt x="50" y="113"/>
                    <a:pt x="47" y="111"/>
                    <a:pt x="45" y="109"/>
                  </a:cubicBezTo>
                  <a:cubicBezTo>
                    <a:pt x="42" y="106"/>
                    <a:pt x="40" y="103"/>
                    <a:pt x="38" y="101"/>
                  </a:cubicBezTo>
                  <a:cubicBezTo>
                    <a:pt x="39" y="103"/>
                    <a:pt x="41" y="105"/>
                    <a:pt x="42" y="107"/>
                  </a:cubicBezTo>
                  <a:cubicBezTo>
                    <a:pt x="44" y="108"/>
                    <a:pt x="46" y="110"/>
                    <a:pt x="48" y="112"/>
                  </a:cubicBezTo>
                  <a:cubicBezTo>
                    <a:pt x="45" y="111"/>
                    <a:pt x="43" y="108"/>
                    <a:pt x="41" y="106"/>
                  </a:cubicBezTo>
                  <a:cubicBezTo>
                    <a:pt x="39" y="103"/>
                    <a:pt x="37" y="100"/>
                    <a:pt x="36" y="98"/>
                  </a:cubicBezTo>
                  <a:cubicBezTo>
                    <a:pt x="37" y="101"/>
                    <a:pt x="38" y="102"/>
                    <a:pt x="39" y="104"/>
                  </a:cubicBezTo>
                  <a:cubicBezTo>
                    <a:pt x="41" y="106"/>
                    <a:pt x="42" y="107"/>
                    <a:pt x="43" y="109"/>
                  </a:cubicBezTo>
                  <a:cubicBezTo>
                    <a:pt x="44" y="110"/>
                    <a:pt x="43" y="109"/>
                    <a:pt x="43" y="110"/>
                  </a:cubicBezTo>
                  <a:cubicBezTo>
                    <a:pt x="46" y="112"/>
                    <a:pt x="49" y="115"/>
                    <a:pt x="52" y="117"/>
                  </a:cubicBezTo>
                  <a:cubicBezTo>
                    <a:pt x="55" y="119"/>
                    <a:pt x="59" y="120"/>
                    <a:pt x="62" y="122"/>
                  </a:cubicBezTo>
                  <a:cubicBezTo>
                    <a:pt x="58" y="121"/>
                    <a:pt x="53" y="118"/>
                    <a:pt x="49" y="115"/>
                  </a:cubicBezTo>
                  <a:cubicBezTo>
                    <a:pt x="45" y="112"/>
                    <a:pt x="41" y="108"/>
                    <a:pt x="38" y="104"/>
                  </a:cubicBezTo>
                  <a:cubicBezTo>
                    <a:pt x="40" y="108"/>
                    <a:pt x="43" y="111"/>
                    <a:pt x="46" y="114"/>
                  </a:cubicBezTo>
                  <a:cubicBezTo>
                    <a:pt x="50" y="117"/>
                    <a:pt x="53" y="119"/>
                    <a:pt x="57" y="121"/>
                  </a:cubicBezTo>
                  <a:cubicBezTo>
                    <a:pt x="55" y="120"/>
                    <a:pt x="53" y="119"/>
                    <a:pt x="52" y="118"/>
                  </a:cubicBezTo>
                  <a:cubicBezTo>
                    <a:pt x="50" y="117"/>
                    <a:pt x="48" y="116"/>
                    <a:pt x="46" y="114"/>
                  </a:cubicBezTo>
                  <a:cubicBezTo>
                    <a:pt x="48" y="116"/>
                    <a:pt x="51" y="118"/>
                    <a:pt x="54" y="120"/>
                  </a:cubicBezTo>
                  <a:cubicBezTo>
                    <a:pt x="52" y="119"/>
                    <a:pt x="50" y="118"/>
                    <a:pt x="48" y="117"/>
                  </a:cubicBezTo>
                  <a:cubicBezTo>
                    <a:pt x="46" y="116"/>
                    <a:pt x="45" y="114"/>
                    <a:pt x="43" y="113"/>
                  </a:cubicBezTo>
                  <a:cubicBezTo>
                    <a:pt x="46" y="116"/>
                    <a:pt x="50" y="118"/>
                    <a:pt x="53" y="120"/>
                  </a:cubicBezTo>
                  <a:cubicBezTo>
                    <a:pt x="57" y="122"/>
                    <a:pt x="61" y="124"/>
                    <a:pt x="65" y="125"/>
                  </a:cubicBezTo>
                  <a:cubicBezTo>
                    <a:pt x="65" y="125"/>
                    <a:pt x="64" y="125"/>
                    <a:pt x="63" y="124"/>
                  </a:cubicBezTo>
                  <a:cubicBezTo>
                    <a:pt x="61" y="124"/>
                    <a:pt x="60" y="124"/>
                    <a:pt x="59" y="123"/>
                  </a:cubicBezTo>
                  <a:cubicBezTo>
                    <a:pt x="61" y="124"/>
                    <a:pt x="63" y="125"/>
                    <a:pt x="66" y="125"/>
                  </a:cubicBezTo>
                  <a:cubicBezTo>
                    <a:pt x="68" y="126"/>
                    <a:pt x="70" y="126"/>
                    <a:pt x="72" y="126"/>
                  </a:cubicBezTo>
                  <a:cubicBezTo>
                    <a:pt x="69" y="126"/>
                    <a:pt x="66" y="126"/>
                    <a:pt x="63" y="125"/>
                  </a:cubicBezTo>
                  <a:cubicBezTo>
                    <a:pt x="60" y="124"/>
                    <a:pt x="57" y="123"/>
                    <a:pt x="54" y="122"/>
                  </a:cubicBezTo>
                  <a:cubicBezTo>
                    <a:pt x="48" y="118"/>
                    <a:pt x="42" y="114"/>
                    <a:pt x="38" y="109"/>
                  </a:cubicBezTo>
                  <a:cubicBezTo>
                    <a:pt x="41" y="113"/>
                    <a:pt x="45" y="117"/>
                    <a:pt x="49" y="120"/>
                  </a:cubicBezTo>
                  <a:cubicBezTo>
                    <a:pt x="53" y="122"/>
                    <a:pt x="58" y="124"/>
                    <a:pt x="63" y="126"/>
                  </a:cubicBezTo>
                  <a:cubicBezTo>
                    <a:pt x="58" y="125"/>
                    <a:pt x="53" y="123"/>
                    <a:pt x="48" y="120"/>
                  </a:cubicBezTo>
                  <a:cubicBezTo>
                    <a:pt x="44" y="117"/>
                    <a:pt x="40" y="112"/>
                    <a:pt x="36" y="108"/>
                  </a:cubicBezTo>
                  <a:cubicBezTo>
                    <a:pt x="38" y="112"/>
                    <a:pt x="41" y="115"/>
                    <a:pt x="44" y="117"/>
                  </a:cubicBezTo>
                  <a:cubicBezTo>
                    <a:pt x="48" y="120"/>
                    <a:pt x="51" y="122"/>
                    <a:pt x="55" y="124"/>
                  </a:cubicBezTo>
                  <a:cubicBezTo>
                    <a:pt x="57" y="125"/>
                    <a:pt x="60" y="126"/>
                    <a:pt x="62" y="127"/>
                  </a:cubicBezTo>
                  <a:cubicBezTo>
                    <a:pt x="63" y="127"/>
                    <a:pt x="64" y="127"/>
                    <a:pt x="66" y="128"/>
                  </a:cubicBezTo>
                  <a:cubicBezTo>
                    <a:pt x="65" y="127"/>
                    <a:pt x="65" y="127"/>
                    <a:pt x="67" y="128"/>
                  </a:cubicBezTo>
                  <a:cubicBezTo>
                    <a:pt x="68" y="128"/>
                    <a:pt x="70" y="128"/>
                    <a:pt x="71" y="128"/>
                  </a:cubicBezTo>
                  <a:cubicBezTo>
                    <a:pt x="73" y="128"/>
                    <a:pt x="75" y="128"/>
                    <a:pt x="76" y="129"/>
                  </a:cubicBezTo>
                  <a:cubicBezTo>
                    <a:pt x="75" y="129"/>
                    <a:pt x="72" y="129"/>
                    <a:pt x="70" y="129"/>
                  </a:cubicBezTo>
                  <a:cubicBezTo>
                    <a:pt x="68" y="129"/>
                    <a:pt x="65" y="128"/>
                    <a:pt x="63" y="128"/>
                  </a:cubicBezTo>
                  <a:cubicBezTo>
                    <a:pt x="62" y="127"/>
                    <a:pt x="62" y="127"/>
                    <a:pt x="61" y="127"/>
                  </a:cubicBezTo>
                  <a:cubicBezTo>
                    <a:pt x="61" y="127"/>
                    <a:pt x="60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7"/>
                    <a:pt x="59" y="126"/>
                    <a:pt x="58" y="126"/>
                  </a:cubicBezTo>
                  <a:cubicBezTo>
                    <a:pt x="59" y="126"/>
                    <a:pt x="5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62" y="128"/>
                    <a:pt x="64" y="128"/>
                    <a:pt x="67" y="129"/>
                  </a:cubicBezTo>
                  <a:cubicBezTo>
                    <a:pt x="69" y="129"/>
                    <a:pt x="71" y="129"/>
                    <a:pt x="74" y="130"/>
                  </a:cubicBezTo>
                  <a:cubicBezTo>
                    <a:pt x="71" y="130"/>
                    <a:pt x="68" y="130"/>
                    <a:pt x="64" y="129"/>
                  </a:cubicBezTo>
                  <a:cubicBezTo>
                    <a:pt x="60" y="128"/>
                    <a:pt x="57" y="127"/>
                    <a:pt x="53" y="125"/>
                  </a:cubicBezTo>
                  <a:cubicBezTo>
                    <a:pt x="50" y="123"/>
                    <a:pt x="47" y="121"/>
                    <a:pt x="44" y="119"/>
                  </a:cubicBezTo>
                  <a:cubicBezTo>
                    <a:pt x="41" y="116"/>
                    <a:pt x="38" y="114"/>
                    <a:pt x="35" y="111"/>
                  </a:cubicBezTo>
                  <a:cubicBezTo>
                    <a:pt x="38" y="115"/>
                    <a:pt x="42" y="118"/>
                    <a:pt x="46" y="121"/>
                  </a:cubicBezTo>
                  <a:cubicBezTo>
                    <a:pt x="50" y="124"/>
                    <a:pt x="54" y="126"/>
                    <a:pt x="58" y="128"/>
                  </a:cubicBezTo>
                  <a:cubicBezTo>
                    <a:pt x="61" y="129"/>
                    <a:pt x="64" y="129"/>
                    <a:pt x="66" y="130"/>
                  </a:cubicBezTo>
                  <a:cubicBezTo>
                    <a:pt x="67" y="130"/>
                    <a:pt x="67" y="130"/>
                    <a:pt x="68" y="130"/>
                  </a:cubicBezTo>
                  <a:cubicBezTo>
                    <a:pt x="69" y="130"/>
                    <a:pt x="71" y="131"/>
                    <a:pt x="73" y="131"/>
                  </a:cubicBezTo>
                  <a:cubicBezTo>
                    <a:pt x="74" y="131"/>
                    <a:pt x="76" y="131"/>
                    <a:pt x="78" y="130"/>
                  </a:cubicBezTo>
                  <a:cubicBezTo>
                    <a:pt x="78" y="130"/>
                    <a:pt x="78" y="130"/>
                    <a:pt x="79" y="130"/>
                  </a:cubicBezTo>
                  <a:cubicBezTo>
                    <a:pt x="80" y="130"/>
                    <a:pt x="82" y="130"/>
                    <a:pt x="83" y="130"/>
                  </a:cubicBezTo>
                  <a:cubicBezTo>
                    <a:pt x="85" y="129"/>
                    <a:pt x="87" y="129"/>
                    <a:pt x="89" y="129"/>
                  </a:cubicBezTo>
                  <a:cubicBezTo>
                    <a:pt x="91" y="128"/>
                    <a:pt x="93" y="127"/>
                    <a:pt x="95" y="126"/>
                  </a:cubicBezTo>
                  <a:cubicBezTo>
                    <a:pt x="97" y="125"/>
                    <a:pt x="99" y="124"/>
                    <a:pt x="101" y="123"/>
                  </a:cubicBezTo>
                  <a:cubicBezTo>
                    <a:pt x="100" y="125"/>
                    <a:pt x="98" y="126"/>
                    <a:pt x="97" y="127"/>
                  </a:cubicBezTo>
                  <a:cubicBezTo>
                    <a:pt x="95" y="128"/>
                    <a:pt x="92" y="130"/>
                    <a:pt x="91" y="130"/>
                  </a:cubicBezTo>
                  <a:cubicBezTo>
                    <a:pt x="90" y="131"/>
                    <a:pt x="89" y="131"/>
                    <a:pt x="88" y="132"/>
                  </a:cubicBezTo>
                  <a:cubicBezTo>
                    <a:pt x="85" y="133"/>
                    <a:pt x="82" y="134"/>
                    <a:pt x="78" y="134"/>
                  </a:cubicBezTo>
                  <a:cubicBezTo>
                    <a:pt x="80" y="134"/>
                    <a:pt x="81" y="134"/>
                    <a:pt x="82" y="134"/>
                  </a:cubicBezTo>
                  <a:cubicBezTo>
                    <a:pt x="79" y="135"/>
                    <a:pt x="75" y="135"/>
                    <a:pt x="70" y="135"/>
                  </a:cubicBezTo>
                  <a:cubicBezTo>
                    <a:pt x="66" y="135"/>
                    <a:pt x="62" y="134"/>
                    <a:pt x="58" y="133"/>
                  </a:cubicBezTo>
                  <a:cubicBezTo>
                    <a:pt x="54" y="131"/>
                    <a:pt x="50" y="130"/>
                    <a:pt x="46" y="127"/>
                  </a:cubicBezTo>
                  <a:cubicBezTo>
                    <a:pt x="42" y="125"/>
                    <a:pt x="38" y="123"/>
                    <a:pt x="35" y="120"/>
                  </a:cubicBezTo>
                  <a:cubicBezTo>
                    <a:pt x="35" y="119"/>
                    <a:pt x="35" y="120"/>
                    <a:pt x="35" y="120"/>
                  </a:cubicBezTo>
                  <a:cubicBezTo>
                    <a:pt x="34" y="119"/>
                    <a:pt x="33" y="118"/>
                    <a:pt x="33" y="117"/>
                  </a:cubicBezTo>
                  <a:cubicBezTo>
                    <a:pt x="34" y="120"/>
                    <a:pt x="37" y="124"/>
                    <a:pt x="41" y="127"/>
                  </a:cubicBezTo>
                  <a:cubicBezTo>
                    <a:pt x="45" y="130"/>
                    <a:pt x="49" y="132"/>
                    <a:pt x="53" y="134"/>
                  </a:cubicBezTo>
                  <a:cubicBezTo>
                    <a:pt x="50" y="133"/>
                    <a:pt x="46" y="131"/>
                    <a:pt x="43" y="129"/>
                  </a:cubicBezTo>
                  <a:cubicBezTo>
                    <a:pt x="40" y="126"/>
                    <a:pt x="36" y="124"/>
                    <a:pt x="34" y="121"/>
                  </a:cubicBezTo>
                  <a:cubicBezTo>
                    <a:pt x="35" y="123"/>
                    <a:pt x="37" y="125"/>
                    <a:pt x="39" y="126"/>
                  </a:cubicBezTo>
                  <a:cubicBezTo>
                    <a:pt x="41" y="128"/>
                    <a:pt x="44" y="130"/>
                    <a:pt x="46" y="131"/>
                  </a:cubicBezTo>
                  <a:cubicBezTo>
                    <a:pt x="45" y="131"/>
                    <a:pt x="43" y="130"/>
                    <a:pt x="41" y="129"/>
                  </a:cubicBezTo>
                  <a:cubicBezTo>
                    <a:pt x="40" y="127"/>
                    <a:pt x="38" y="126"/>
                    <a:pt x="37" y="125"/>
                  </a:cubicBezTo>
                  <a:cubicBezTo>
                    <a:pt x="38" y="126"/>
                    <a:pt x="40" y="128"/>
                    <a:pt x="41" y="129"/>
                  </a:cubicBezTo>
                  <a:cubicBezTo>
                    <a:pt x="45" y="132"/>
                    <a:pt x="49" y="134"/>
                    <a:pt x="54" y="136"/>
                  </a:cubicBezTo>
                  <a:cubicBezTo>
                    <a:pt x="59" y="138"/>
                    <a:pt x="64" y="139"/>
                    <a:pt x="68" y="140"/>
                  </a:cubicBezTo>
                  <a:cubicBezTo>
                    <a:pt x="64" y="140"/>
                    <a:pt x="60" y="139"/>
                    <a:pt x="56" y="137"/>
                  </a:cubicBezTo>
                  <a:cubicBezTo>
                    <a:pt x="51" y="136"/>
                    <a:pt x="47" y="134"/>
                    <a:pt x="43" y="131"/>
                  </a:cubicBezTo>
                  <a:cubicBezTo>
                    <a:pt x="46" y="133"/>
                    <a:pt x="49" y="134"/>
                    <a:pt x="52" y="136"/>
                  </a:cubicBezTo>
                  <a:cubicBezTo>
                    <a:pt x="55" y="137"/>
                    <a:pt x="58" y="138"/>
                    <a:pt x="61" y="139"/>
                  </a:cubicBezTo>
                  <a:cubicBezTo>
                    <a:pt x="57" y="138"/>
                    <a:pt x="53" y="137"/>
                    <a:pt x="48" y="135"/>
                  </a:cubicBezTo>
                  <a:cubicBezTo>
                    <a:pt x="52" y="137"/>
                    <a:pt x="56" y="139"/>
                    <a:pt x="60" y="140"/>
                  </a:cubicBezTo>
                  <a:cubicBezTo>
                    <a:pt x="64" y="141"/>
                    <a:pt x="68" y="141"/>
                    <a:pt x="72" y="142"/>
                  </a:cubicBezTo>
                  <a:cubicBezTo>
                    <a:pt x="69" y="142"/>
                    <a:pt x="66" y="141"/>
                    <a:pt x="63" y="141"/>
                  </a:cubicBezTo>
                  <a:cubicBezTo>
                    <a:pt x="60" y="140"/>
                    <a:pt x="57" y="139"/>
                    <a:pt x="54" y="138"/>
                  </a:cubicBezTo>
                  <a:cubicBezTo>
                    <a:pt x="58" y="140"/>
                    <a:pt x="63" y="141"/>
                    <a:pt x="67" y="142"/>
                  </a:cubicBezTo>
                  <a:cubicBezTo>
                    <a:pt x="72" y="142"/>
                    <a:pt x="77" y="142"/>
                    <a:pt x="82" y="142"/>
                  </a:cubicBezTo>
                  <a:cubicBezTo>
                    <a:pt x="78" y="143"/>
                    <a:pt x="74" y="143"/>
                    <a:pt x="70" y="142"/>
                  </a:cubicBezTo>
                  <a:cubicBezTo>
                    <a:pt x="66" y="142"/>
                    <a:pt x="62" y="141"/>
                    <a:pt x="58" y="140"/>
                  </a:cubicBezTo>
                  <a:cubicBezTo>
                    <a:pt x="61" y="142"/>
                    <a:pt x="65" y="142"/>
                    <a:pt x="68" y="143"/>
                  </a:cubicBezTo>
                  <a:cubicBezTo>
                    <a:pt x="67" y="143"/>
                    <a:pt x="66" y="142"/>
                    <a:pt x="64" y="142"/>
                  </a:cubicBezTo>
                  <a:cubicBezTo>
                    <a:pt x="63" y="142"/>
                    <a:pt x="62" y="142"/>
                    <a:pt x="60" y="141"/>
                  </a:cubicBezTo>
                  <a:cubicBezTo>
                    <a:pt x="64" y="143"/>
                    <a:pt x="69" y="144"/>
                    <a:pt x="73" y="144"/>
                  </a:cubicBezTo>
                  <a:cubicBezTo>
                    <a:pt x="78" y="144"/>
                    <a:pt x="82" y="144"/>
                    <a:pt x="87" y="143"/>
                  </a:cubicBezTo>
                  <a:cubicBezTo>
                    <a:pt x="84" y="144"/>
                    <a:pt x="81" y="144"/>
                    <a:pt x="78" y="144"/>
                  </a:cubicBezTo>
                  <a:cubicBezTo>
                    <a:pt x="75" y="145"/>
                    <a:pt x="72" y="144"/>
                    <a:pt x="69" y="144"/>
                  </a:cubicBezTo>
                  <a:cubicBezTo>
                    <a:pt x="71" y="145"/>
                    <a:pt x="73" y="145"/>
                    <a:pt x="76" y="145"/>
                  </a:cubicBezTo>
                  <a:cubicBezTo>
                    <a:pt x="79" y="145"/>
                    <a:pt x="81" y="145"/>
                    <a:pt x="84" y="144"/>
                  </a:cubicBezTo>
                  <a:cubicBezTo>
                    <a:pt x="82" y="145"/>
                    <a:pt x="81" y="145"/>
                    <a:pt x="79" y="145"/>
                  </a:cubicBezTo>
                  <a:cubicBezTo>
                    <a:pt x="77" y="145"/>
                    <a:pt x="75" y="145"/>
                    <a:pt x="73" y="145"/>
                  </a:cubicBezTo>
                  <a:cubicBezTo>
                    <a:pt x="77" y="147"/>
                    <a:pt x="82" y="146"/>
                    <a:pt x="87" y="146"/>
                  </a:cubicBezTo>
                  <a:cubicBezTo>
                    <a:pt x="92" y="145"/>
                    <a:pt x="97" y="143"/>
                    <a:pt x="102" y="141"/>
                  </a:cubicBezTo>
                  <a:cubicBezTo>
                    <a:pt x="99" y="143"/>
                    <a:pt x="96" y="144"/>
                    <a:pt x="92" y="145"/>
                  </a:cubicBezTo>
                  <a:cubicBezTo>
                    <a:pt x="89" y="146"/>
                    <a:pt x="85" y="146"/>
                    <a:pt x="81" y="147"/>
                  </a:cubicBezTo>
                  <a:cubicBezTo>
                    <a:pt x="84" y="147"/>
                    <a:pt x="87" y="146"/>
                    <a:pt x="90" y="146"/>
                  </a:cubicBezTo>
                  <a:cubicBezTo>
                    <a:pt x="93" y="145"/>
                    <a:pt x="95" y="144"/>
                    <a:pt x="98" y="143"/>
                  </a:cubicBezTo>
                  <a:cubicBezTo>
                    <a:pt x="95" y="144"/>
                    <a:pt x="93" y="145"/>
                    <a:pt x="90" y="146"/>
                  </a:cubicBezTo>
                  <a:cubicBezTo>
                    <a:pt x="87" y="147"/>
                    <a:pt x="84" y="147"/>
                    <a:pt x="81" y="147"/>
                  </a:cubicBezTo>
                  <a:cubicBezTo>
                    <a:pt x="84" y="148"/>
                    <a:pt x="87" y="148"/>
                    <a:pt x="91" y="147"/>
                  </a:cubicBezTo>
                  <a:cubicBezTo>
                    <a:pt x="95" y="146"/>
                    <a:pt x="99" y="145"/>
                    <a:pt x="102" y="144"/>
                  </a:cubicBezTo>
                  <a:cubicBezTo>
                    <a:pt x="101" y="144"/>
                    <a:pt x="99" y="145"/>
                    <a:pt x="97" y="146"/>
                  </a:cubicBezTo>
                  <a:cubicBezTo>
                    <a:pt x="96" y="146"/>
                    <a:pt x="94" y="147"/>
                    <a:pt x="92" y="147"/>
                  </a:cubicBezTo>
                  <a:cubicBezTo>
                    <a:pt x="96" y="147"/>
                    <a:pt x="100" y="145"/>
                    <a:pt x="104" y="143"/>
                  </a:cubicBezTo>
                  <a:cubicBezTo>
                    <a:pt x="109" y="141"/>
                    <a:pt x="112" y="138"/>
                    <a:pt x="115" y="136"/>
                  </a:cubicBezTo>
                  <a:cubicBezTo>
                    <a:pt x="115" y="137"/>
                    <a:pt x="113" y="139"/>
                    <a:pt x="112" y="140"/>
                  </a:cubicBezTo>
                  <a:cubicBezTo>
                    <a:pt x="110" y="141"/>
                    <a:pt x="108" y="142"/>
                    <a:pt x="107" y="143"/>
                  </a:cubicBezTo>
                  <a:cubicBezTo>
                    <a:pt x="112" y="141"/>
                    <a:pt x="116" y="137"/>
                    <a:pt x="121" y="133"/>
                  </a:cubicBezTo>
                  <a:cubicBezTo>
                    <a:pt x="121" y="134"/>
                    <a:pt x="120" y="134"/>
                    <a:pt x="119" y="135"/>
                  </a:cubicBezTo>
                  <a:cubicBezTo>
                    <a:pt x="118" y="137"/>
                    <a:pt x="115" y="139"/>
                    <a:pt x="113" y="140"/>
                  </a:cubicBezTo>
                  <a:cubicBezTo>
                    <a:pt x="110" y="142"/>
                    <a:pt x="108" y="144"/>
                    <a:pt x="106" y="145"/>
                  </a:cubicBezTo>
                  <a:cubicBezTo>
                    <a:pt x="101" y="147"/>
                    <a:pt x="98" y="148"/>
                    <a:pt x="94" y="149"/>
                  </a:cubicBezTo>
                  <a:cubicBezTo>
                    <a:pt x="99" y="149"/>
                    <a:pt x="104" y="148"/>
                    <a:pt x="109" y="146"/>
                  </a:cubicBezTo>
                  <a:cubicBezTo>
                    <a:pt x="114" y="144"/>
                    <a:pt x="119" y="141"/>
                    <a:pt x="123" y="139"/>
                  </a:cubicBezTo>
                  <a:cubicBezTo>
                    <a:pt x="120" y="142"/>
                    <a:pt x="115" y="144"/>
                    <a:pt x="111" y="146"/>
                  </a:cubicBezTo>
                  <a:cubicBezTo>
                    <a:pt x="106" y="148"/>
                    <a:pt x="101" y="149"/>
                    <a:pt x="97" y="150"/>
                  </a:cubicBezTo>
                  <a:cubicBezTo>
                    <a:pt x="100" y="149"/>
                    <a:pt x="103" y="149"/>
                    <a:pt x="106" y="148"/>
                  </a:cubicBezTo>
                  <a:cubicBezTo>
                    <a:pt x="109" y="147"/>
                    <a:pt x="112" y="145"/>
                    <a:pt x="115" y="144"/>
                  </a:cubicBezTo>
                  <a:cubicBezTo>
                    <a:pt x="110" y="147"/>
                    <a:pt x="105" y="148"/>
                    <a:pt x="100" y="150"/>
                  </a:cubicBezTo>
                  <a:cubicBezTo>
                    <a:pt x="95" y="151"/>
                    <a:pt x="90" y="151"/>
                    <a:pt x="85" y="151"/>
                  </a:cubicBezTo>
                  <a:cubicBezTo>
                    <a:pt x="88" y="152"/>
                    <a:pt x="92" y="151"/>
                    <a:pt x="96" y="151"/>
                  </a:cubicBezTo>
                  <a:cubicBezTo>
                    <a:pt x="100" y="150"/>
                    <a:pt x="104" y="149"/>
                    <a:pt x="108" y="148"/>
                  </a:cubicBezTo>
                  <a:cubicBezTo>
                    <a:pt x="105" y="149"/>
                    <a:pt x="102" y="150"/>
                    <a:pt x="100" y="150"/>
                  </a:cubicBezTo>
                  <a:cubicBezTo>
                    <a:pt x="97" y="151"/>
                    <a:pt x="94" y="151"/>
                    <a:pt x="91" y="152"/>
                  </a:cubicBezTo>
                  <a:cubicBezTo>
                    <a:pt x="100" y="151"/>
                    <a:pt x="108" y="149"/>
                    <a:pt x="116" y="145"/>
                  </a:cubicBezTo>
                  <a:cubicBezTo>
                    <a:pt x="124" y="141"/>
                    <a:pt x="132" y="135"/>
                    <a:pt x="138" y="129"/>
                  </a:cubicBezTo>
                  <a:cubicBezTo>
                    <a:pt x="136" y="131"/>
                    <a:pt x="133" y="134"/>
                    <a:pt x="130" y="137"/>
                  </a:cubicBezTo>
                  <a:cubicBezTo>
                    <a:pt x="127" y="139"/>
                    <a:pt x="123" y="142"/>
                    <a:pt x="120" y="144"/>
                  </a:cubicBezTo>
                  <a:cubicBezTo>
                    <a:pt x="122" y="143"/>
                    <a:pt x="124" y="141"/>
                    <a:pt x="126" y="140"/>
                  </a:cubicBezTo>
                  <a:cubicBezTo>
                    <a:pt x="128" y="139"/>
                    <a:pt x="129" y="137"/>
                    <a:pt x="131" y="136"/>
                  </a:cubicBezTo>
                  <a:cubicBezTo>
                    <a:pt x="126" y="141"/>
                    <a:pt x="120" y="145"/>
                    <a:pt x="114" y="147"/>
                  </a:cubicBezTo>
                  <a:cubicBezTo>
                    <a:pt x="107" y="150"/>
                    <a:pt x="101" y="152"/>
                    <a:pt x="94" y="153"/>
                  </a:cubicBezTo>
                  <a:cubicBezTo>
                    <a:pt x="102" y="152"/>
                    <a:pt x="111" y="150"/>
                    <a:pt x="119" y="145"/>
                  </a:cubicBezTo>
                  <a:cubicBezTo>
                    <a:pt x="128" y="141"/>
                    <a:pt x="135" y="134"/>
                    <a:pt x="141" y="127"/>
                  </a:cubicBezTo>
                  <a:cubicBezTo>
                    <a:pt x="135" y="135"/>
                    <a:pt x="127" y="142"/>
                    <a:pt x="119" y="146"/>
                  </a:cubicBezTo>
                  <a:cubicBezTo>
                    <a:pt x="110" y="151"/>
                    <a:pt x="101" y="153"/>
                    <a:pt x="91" y="154"/>
                  </a:cubicBezTo>
                  <a:cubicBezTo>
                    <a:pt x="99" y="154"/>
                    <a:pt x="108" y="152"/>
                    <a:pt x="116" y="148"/>
                  </a:cubicBezTo>
                  <a:cubicBezTo>
                    <a:pt x="124" y="144"/>
                    <a:pt x="131" y="139"/>
                    <a:pt x="138" y="132"/>
                  </a:cubicBezTo>
                  <a:cubicBezTo>
                    <a:pt x="142" y="128"/>
                    <a:pt x="145" y="123"/>
                    <a:pt x="148" y="119"/>
                  </a:cubicBezTo>
                  <a:cubicBezTo>
                    <a:pt x="145" y="124"/>
                    <a:pt x="142" y="129"/>
                    <a:pt x="138" y="133"/>
                  </a:cubicBezTo>
                  <a:cubicBezTo>
                    <a:pt x="137" y="134"/>
                    <a:pt x="138" y="132"/>
                    <a:pt x="138" y="133"/>
                  </a:cubicBezTo>
                  <a:cubicBezTo>
                    <a:pt x="132" y="139"/>
                    <a:pt x="126" y="143"/>
                    <a:pt x="119" y="147"/>
                  </a:cubicBezTo>
                  <a:cubicBezTo>
                    <a:pt x="112" y="151"/>
                    <a:pt x="105" y="153"/>
                    <a:pt x="97" y="155"/>
                  </a:cubicBezTo>
                  <a:cubicBezTo>
                    <a:pt x="101" y="154"/>
                    <a:pt x="107" y="153"/>
                    <a:pt x="112" y="151"/>
                  </a:cubicBezTo>
                  <a:cubicBezTo>
                    <a:pt x="115" y="150"/>
                    <a:pt x="118" y="148"/>
                    <a:pt x="120" y="147"/>
                  </a:cubicBezTo>
                  <a:cubicBezTo>
                    <a:pt x="123" y="145"/>
                    <a:pt x="126" y="144"/>
                    <a:pt x="128" y="143"/>
                  </a:cubicBezTo>
                  <a:cubicBezTo>
                    <a:pt x="131" y="140"/>
                    <a:pt x="133" y="138"/>
                    <a:pt x="136" y="136"/>
                  </a:cubicBezTo>
                  <a:cubicBezTo>
                    <a:pt x="134" y="138"/>
                    <a:pt x="132" y="140"/>
                    <a:pt x="130" y="142"/>
                  </a:cubicBezTo>
                  <a:cubicBezTo>
                    <a:pt x="134" y="138"/>
                    <a:pt x="138" y="134"/>
                    <a:pt x="142" y="130"/>
                  </a:cubicBezTo>
                  <a:cubicBezTo>
                    <a:pt x="146" y="126"/>
                    <a:pt x="149" y="121"/>
                    <a:pt x="152" y="116"/>
                  </a:cubicBezTo>
                  <a:cubicBezTo>
                    <a:pt x="149" y="123"/>
                    <a:pt x="144" y="129"/>
                    <a:pt x="138" y="135"/>
                  </a:cubicBezTo>
                  <a:cubicBezTo>
                    <a:pt x="130" y="143"/>
                    <a:pt x="121" y="149"/>
                    <a:pt x="110" y="153"/>
                  </a:cubicBezTo>
                  <a:cubicBezTo>
                    <a:pt x="100" y="157"/>
                    <a:pt x="89" y="158"/>
                    <a:pt x="77" y="157"/>
                  </a:cubicBezTo>
                  <a:cubicBezTo>
                    <a:pt x="84" y="158"/>
                    <a:pt x="91" y="158"/>
                    <a:pt x="98" y="156"/>
                  </a:cubicBezTo>
                  <a:cubicBezTo>
                    <a:pt x="105" y="155"/>
                    <a:pt x="112" y="153"/>
                    <a:pt x="118" y="149"/>
                  </a:cubicBezTo>
                  <a:cubicBezTo>
                    <a:pt x="125" y="146"/>
                    <a:pt x="131" y="142"/>
                    <a:pt x="136" y="137"/>
                  </a:cubicBezTo>
                  <a:cubicBezTo>
                    <a:pt x="141" y="132"/>
                    <a:pt x="146" y="127"/>
                    <a:pt x="150" y="121"/>
                  </a:cubicBezTo>
                  <a:cubicBezTo>
                    <a:pt x="145" y="129"/>
                    <a:pt x="139" y="136"/>
                    <a:pt x="132" y="141"/>
                  </a:cubicBezTo>
                  <a:cubicBezTo>
                    <a:pt x="125" y="147"/>
                    <a:pt x="117" y="151"/>
                    <a:pt x="108" y="154"/>
                  </a:cubicBezTo>
                  <a:cubicBezTo>
                    <a:pt x="108" y="155"/>
                    <a:pt x="110" y="153"/>
                    <a:pt x="110" y="154"/>
                  </a:cubicBezTo>
                  <a:cubicBezTo>
                    <a:pt x="99" y="158"/>
                    <a:pt x="87" y="159"/>
                    <a:pt x="76" y="158"/>
                  </a:cubicBezTo>
                  <a:cubicBezTo>
                    <a:pt x="64" y="157"/>
                    <a:pt x="53" y="153"/>
                    <a:pt x="44" y="147"/>
                  </a:cubicBezTo>
                  <a:cubicBezTo>
                    <a:pt x="42" y="146"/>
                    <a:pt x="40" y="144"/>
                    <a:pt x="38" y="143"/>
                  </a:cubicBezTo>
                  <a:cubicBezTo>
                    <a:pt x="36" y="142"/>
                    <a:pt x="34" y="140"/>
                    <a:pt x="32" y="139"/>
                  </a:cubicBezTo>
                  <a:cubicBezTo>
                    <a:pt x="37" y="143"/>
                    <a:pt x="42" y="147"/>
                    <a:pt x="48" y="150"/>
                  </a:cubicBezTo>
                  <a:cubicBezTo>
                    <a:pt x="53" y="153"/>
                    <a:pt x="59" y="155"/>
                    <a:pt x="66" y="157"/>
                  </a:cubicBezTo>
                  <a:cubicBezTo>
                    <a:pt x="72" y="158"/>
                    <a:pt x="78" y="159"/>
                    <a:pt x="85" y="159"/>
                  </a:cubicBezTo>
                  <a:cubicBezTo>
                    <a:pt x="91" y="159"/>
                    <a:pt x="98" y="158"/>
                    <a:pt x="104" y="156"/>
                  </a:cubicBezTo>
                  <a:cubicBezTo>
                    <a:pt x="117" y="153"/>
                    <a:pt x="129" y="146"/>
                    <a:pt x="139" y="137"/>
                  </a:cubicBezTo>
                  <a:cubicBezTo>
                    <a:pt x="149" y="127"/>
                    <a:pt x="156" y="115"/>
                    <a:pt x="160" y="102"/>
                  </a:cubicBezTo>
                  <a:cubicBezTo>
                    <a:pt x="160" y="106"/>
                    <a:pt x="158" y="110"/>
                    <a:pt x="156" y="114"/>
                  </a:cubicBezTo>
                  <a:cubicBezTo>
                    <a:pt x="157" y="112"/>
                    <a:pt x="158" y="110"/>
                    <a:pt x="159" y="109"/>
                  </a:cubicBezTo>
                  <a:cubicBezTo>
                    <a:pt x="156" y="116"/>
                    <a:pt x="152" y="123"/>
                    <a:pt x="147" y="130"/>
                  </a:cubicBezTo>
                  <a:cubicBezTo>
                    <a:pt x="141" y="137"/>
                    <a:pt x="134" y="143"/>
                    <a:pt x="126" y="148"/>
                  </a:cubicBezTo>
                  <a:cubicBezTo>
                    <a:pt x="118" y="153"/>
                    <a:pt x="109" y="157"/>
                    <a:pt x="100" y="159"/>
                  </a:cubicBezTo>
                  <a:cubicBezTo>
                    <a:pt x="93" y="160"/>
                    <a:pt x="87" y="161"/>
                    <a:pt x="81" y="161"/>
                  </a:cubicBezTo>
                  <a:cubicBezTo>
                    <a:pt x="75" y="160"/>
                    <a:pt x="69" y="159"/>
                    <a:pt x="63" y="158"/>
                  </a:cubicBezTo>
                  <a:cubicBezTo>
                    <a:pt x="52" y="155"/>
                    <a:pt x="41" y="149"/>
                    <a:pt x="32" y="141"/>
                  </a:cubicBezTo>
                  <a:cubicBezTo>
                    <a:pt x="29" y="138"/>
                    <a:pt x="26" y="135"/>
                    <a:pt x="24" y="132"/>
                  </a:cubicBezTo>
                  <a:cubicBezTo>
                    <a:pt x="22" y="130"/>
                    <a:pt x="20" y="127"/>
                    <a:pt x="17" y="125"/>
                  </a:cubicBezTo>
                  <a:cubicBezTo>
                    <a:pt x="19" y="128"/>
                    <a:pt x="22" y="132"/>
                    <a:pt x="25" y="135"/>
                  </a:cubicBezTo>
                  <a:cubicBezTo>
                    <a:pt x="28" y="138"/>
                    <a:pt x="31" y="141"/>
                    <a:pt x="34" y="144"/>
                  </a:cubicBezTo>
                  <a:cubicBezTo>
                    <a:pt x="40" y="149"/>
                    <a:pt x="46" y="153"/>
                    <a:pt x="53" y="155"/>
                  </a:cubicBezTo>
                  <a:cubicBezTo>
                    <a:pt x="59" y="158"/>
                    <a:pt x="66" y="160"/>
                    <a:pt x="74" y="161"/>
                  </a:cubicBezTo>
                  <a:cubicBezTo>
                    <a:pt x="81" y="162"/>
                    <a:pt x="88" y="162"/>
                    <a:pt x="95" y="161"/>
                  </a:cubicBezTo>
                  <a:cubicBezTo>
                    <a:pt x="106" y="159"/>
                    <a:pt x="117" y="155"/>
                    <a:pt x="126" y="149"/>
                  </a:cubicBezTo>
                  <a:cubicBezTo>
                    <a:pt x="136" y="144"/>
                    <a:pt x="144" y="136"/>
                    <a:pt x="151" y="126"/>
                  </a:cubicBezTo>
                  <a:cubicBezTo>
                    <a:pt x="153" y="123"/>
                    <a:pt x="155" y="120"/>
                    <a:pt x="157" y="117"/>
                  </a:cubicBezTo>
                  <a:cubicBezTo>
                    <a:pt x="158" y="114"/>
                    <a:pt x="160" y="110"/>
                    <a:pt x="161" y="107"/>
                  </a:cubicBezTo>
                  <a:cubicBezTo>
                    <a:pt x="159" y="114"/>
                    <a:pt x="155" y="121"/>
                    <a:pt x="151" y="127"/>
                  </a:cubicBezTo>
                  <a:cubicBezTo>
                    <a:pt x="147" y="133"/>
                    <a:pt x="142" y="138"/>
                    <a:pt x="137" y="143"/>
                  </a:cubicBezTo>
                  <a:cubicBezTo>
                    <a:pt x="142" y="138"/>
                    <a:pt x="148" y="133"/>
                    <a:pt x="152" y="126"/>
                  </a:cubicBezTo>
                  <a:cubicBezTo>
                    <a:pt x="156" y="120"/>
                    <a:pt x="160" y="112"/>
                    <a:pt x="162" y="104"/>
                  </a:cubicBezTo>
                  <a:cubicBezTo>
                    <a:pt x="164" y="99"/>
                    <a:pt x="165" y="93"/>
                    <a:pt x="166" y="88"/>
                  </a:cubicBezTo>
                  <a:cubicBezTo>
                    <a:pt x="165" y="96"/>
                    <a:pt x="163" y="104"/>
                    <a:pt x="160" y="112"/>
                  </a:cubicBezTo>
                  <a:cubicBezTo>
                    <a:pt x="162" y="108"/>
                    <a:pt x="164" y="103"/>
                    <a:pt x="165" y="97"/>
                  </a:cubicBezTo>
                  <a:cubicBezTo>
                    <a:pt x="167" y="92"/>
                    <a:pt x="167" y="86"/>
                    <a:pt x="168" y="82"/>
                  </a:cubicBezTo>
                  <a:cubicBezTo>
                    <a:pt x="168" y="85"/>
                    <a:pt x="168" y="89"/>
                    <a:pt x="167" y="92"/>
                  </a:cubicBezTo>
                  <a:cubicBezTo>
                    <a:pt x="165" y="104"/>
                    <a:pt x="161" y="115"/>
                    <a:pt x="155" y="125"/>
                  </a:cubicBezTo>
                  <a:cubicBezTo>
                    <a:pt x="148" y="135"/>
                    <a:pt x="140" y="144"/>
                    <a:pt x="130" y="150"/>
                  </a:cubicBezTo>
                  <a:cubicBezTo>
                    <a:pt x="123" y="155"/>
                    <a:pt x="115" y="159"/>
                    <a:pt x="106" y="162"/>
                  </a:cubicBezTo>
                  <a:cubicBezTo>
                    <a:pt x="97" y="165"/>
                    <a:pt x="87" y="166"/>
                    <a:pt x="78" y="165"/>
                  </a:cubicBezTo>
                  <a:cubicBezTo>
                    <a:pt x="69" y="165"/>
                    <a:pt x="59" y="163"/>
                    <a:pt x="51" y="160"/>
                  </a:cubicBezTo>
                  <a:cubicBezTo>
                    <a:pt x="42" y="156"/>
                    <a:pt x="34" y="151"/>
                    <a:pt x="27" y="145"/>
                  </a:cubicBezTo>
                  <a:cubicBezTo>
                    <a:pt x="27" y="145"/>
                    <a:pt x="29" y="147"/>
                    <a:pt x="29" y="147"/>
                  </a:cubicBezTo>
                  <a:cubicBezTo>
                    <a:pt x="25" y="143"/>
                    <a:pt x="21" y="139"/>
                    <a:pt x="18" y="135"/>
                  </a:cubicBezTo>
                  <a:cubicBezTo>
                    <a:pt x="14" y="130"/>
                    <a:pt x="11" y="125"/>
                    <a:pt x="9" y="120"/>
                  </a:cubicBezTo>
                  <a:cubicBezTo>
                    <a:pt x="6" y="115"/>
                    <a:pt x="4" y="109"/>
                    <a:pt x="3" y="103"/>
                  </a:cubicBezTo>
                  <a:cubicBezTo>
                    <a:pt x="1" y="98"/>
                    <a:pt x="0" y="92"/>
                    <a:pt x="0" y="86"/>
                  </a:cubicBezTo>
                  <a:cubicBezTo>
                    <a:pt x="0" y="84"/>
                    <a:pt x="0" y="81"/>
                    <a:pt x="1" y="78"/>
                  </a:cubicBezTo>
                  <a:cubicBezTo>
                    <a:pt x="1" y="75"/>
                    <a:pt x="1" y="73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69"/>
                    <a:pt x="2" y="67"/>
                    <a:pt x="2" y="66"/>
                  </a:cubicBezTo>
                  <a:cubicBezTo>
                    <a:pt x="2" y="64"/>
                    <a:pt x="3" y="63"/>
                    <a:pt x="3" y="60"/>
                  </a:cubicBezTo>
                  <a:cubicBezTo>
                    <a:pt x="3" y="62"/>
                    <a:pt x="3" y="64"/>
                    <a:pt x="2" y="66"/>
                  </a:cubicBezTo>
                  <a:cubicBezTo>
                    <a:pt x="2" y="66"/>
                    <a:pt x="2" y="68"/>
                    <a:pt x="2" y="69"/>
                  </a:cubicBezTo>
                  <a:cubicBezTo>
                    <a:pt x="2" y="69"/>
                    <a:pt x="2" y="68"/>
                    <a:pt x="2" y="67"/>
                  </a:cubicBezTo>
                  <a:cubicBezTo>
                    <a:pt x="2" y="66"/>
                    <a:pt x="3" y="65"/>
                    <a:pt x="3" y="65"/>
                  </a:cubicBezTo>
                  <a:cubicBezTo>
                    <a:pt x="3" y="63"/>
                    <a:pt x="4" y="61"/>
                    <a:pt x="4" y="58"/>
                  </a:cubicBezTo>
                  <a:cubicBezTo>
                    <a:pt x="5" y="55"/>
                    <a:pt x="6" y="52"/>
                    <a:pt x="7" y="49"/>
                  </a:cubicBezTo>
                  <a:cubicBezTo>
                    <a:pt x="8" y="47"/>
                    <a:pt x="9" y="45"/>
                    <a:pt x="10" y="43"/>
                  </a:cubicBezTo>
                  <a:cubicBezTo>
                    <a:pt x="10" y="43"/>
                    <a:pt x="11" y="42"/>
                    <a:pt x="12" y="40"/>
                  </a:cubicBezTo>
                  <a:cubicBezTo>
                    <a:pt x="12" y="40"/>
                    <a:pt x="11" y="40"/>
                    <a:pt x="11" y="41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4" y="36"/>
                    <a:pt x="15" y="35"/>
                    <a:pt x="16" y="33"/>
                  </a:cubicBezTo>
                  <a:cubicBezTo>
                    <a:pt x="16" y="33"/>
                    <a:pt x="18" y="31"/>
                    <a:pt x="20" y="29"/>
                  </a:cubicBezTo>
                  <a:cubicBezTo>
                    <a:pt x="20" y="28"/>
                    <a:pt x="21" y="28"/>
                    <a:pt x="21" y="28"/>
                  </a:cubicBezTo>
                  <a:cubicBezTo>
                    <a:pt x="23" y="25"/>
                    <a:pt x="26" y="22"/>
                    <a:pt x="29" y="19"/>
                  </a:cubicBezTo>
                  <a:cubicBezTo>
                    <a:pt x="32" y="17"/>
                    <a:pt x="35" y="14"/>
                    <a:pt x="39" y="12"/>
                  </a:cubicBezTo>
                  <a:cubicBezTo>
                    <a:pt x="42" y="10"/>
                    <a:pt x="45" y="9"/>
                    <a:pt x="49" y="7"/>
                  </a:cubicBezTo>
                  <a:cubicBezTo>
                    <a:pt x="52" y="6"/>
                    <a:pt x="55" y="5"/>
                    <a:pt x="57" y="4"/>
                  </a:cubicBezTo>
                  <a:cubicBezTo>
                    <a:pt x="58" y="4"/>
                    <a:pt x="58" y="4"/>
                    <a:pt x="57" y="4"/>
                  </a:cubicBezTo>
                  <a:cubicBezTo>
                    <a:pt x="61" y="3"/>
                    <a:pt x="63" y="2"/>
                    <a:pt x="66" y="2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4" y="1"/>
                    <a:pt x="75" y="1"/>
                    <a:pt x="77" y="0"/>
                  </a:cubicBezTo>
                  <a:cubicBezTo>
                    <a:pt x="79" y="0"/>
                    <a:pt x="81" y="0"/>
                    <a:pt x="82" y="0"/>
                  </a:cubicBezTo>
                  <a:cubicBezTo>
                    <a:pt x="83" y="0"/>
                    <a:pt x="82" y="0"/>
                    <a:pt x="82" y="0"/>
                  </a:cubicBezTo>
                  <a:cubicBezTo>
                    <a:pt x="89" y="1"/>
                    <a:pt x="96" y="1"/>
                    <a:pt x="104" y="4"/>
                  </a:cubicBezTo>
                  <a:cubicBezTo>
                    <a:pt x="112" y="6"/>
                    <a:pt x="120" y="10"/>
                    <a:pt x="127" y="15"/>
                  </a:cubicBezTo>
                  <a:cubicBezTo>
                    <a:pt x="125" y="14"/>
                    <a:pt x="124" y="13"/>
                    <a:pt x="123" y="12"/>
                  </a:cubicBezTo>
                  <a:cubicBezTo>
                    <a:pt x="121" y="12"/>
                    <a:pt x="120" y="11"/>
                    <a:pt x="118" y="10"/>
                  </a:cubicBezTo>
                  <a:cubicBezTo>
                    <a:pt x="117" y="9"/>
                    <a:pt x="117" y="10"/>
                    <a:pt x="118" y="10"/>
                  </a:cubicBezTo>
                  <a:cubicBezTo>
                    <a:pt x="116" y="9"/>
                    <a:pt x="114" y="8"/>
                    <a:pt x="112" y="7"/>
                  </a:cubicBezTo>
                  <a:cubicBezTo>
                    <a:pt x="112" y="7"/>
                    <a:pt x="113" y="8"/>
                    <a:pt x="113" y="8"/>
                  </a:cubicBezTo>
                  <a:cubicBezTo>
                    <a:pt x="112" y="8"/>
                    <a:pt x="111" y="7"/>
                    <a:pt x="110" y="7"/>
                  </a:cubicBezTo>
                  <a:cubicBezTo>
                    <a:pt x="116" y="9"/>
                    <a:pt x="121" y="12"/>
                    <a:pt x="126" y="15"/>
                  </a:cubicBezTo>
                  <a:cubicBezTo>
                    <a:pt x="131" y="19"/>
                    <a:pt x="136" y="23"/>
                    <a:pt x="141" y="28"/>
                  </a:cubicBezTo>
                  <a:cubicBezTo>
                    <a:pt x="139" y="27"/>
                    <a:pt x="138" y="25"/>
                    <a:pt x="136" y="24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2" y="20"/>
                    <a:pt x="129" y="17"/>
                    <a:pt x="125" y="15"/>
                  </a:cubicBezTo>
                  <a:cubicBezTo>
                    <a:pt x="120" y="12"/>
                    <a:pt x="116" y="10"/>
                    <a:pt x="112" y="8"/>
                  </a:cubicBezTo>
                  <a:cubicBezTo>
                    <a:pt x="108" y="7"/>
                    <a:pt x="103" y="5"/>
                    <a:pt x="99" y="4"/>
                  </a:cubicBezTo>
                  <a:cubicBezTo>
                    <a:pt x="94" y="3"/>
                    <a:pt x="89" y="2"/>
                    <a:pt x="83" y="2"/>
                  </a:cubicBezTo>
                  <a:cubicBezTo>
                    <a:pt x="97" y="3"/>
                    <a:pt x="111" y="7"/>
                    <a:pt x="123" y="15"/>
                  </a:cubicBezTo>
                  <a:cubicBezTo>
                    <a:pt x="135" y="22"/>
                    <a:pt x="144" y="33"/>
                    <a:pt x="151" y="46"/>
                  </a:cubicBezTo>
                  <a:cubicBezTo>
                    <a:pt x="152" y="48"/>
                    <a:pt x="151" y="46"/>
                    <a:pt x="150" y="45"/>
                  </a:cubicBezTo>
                  <a:cubicBezTo>
                    <a:pt x="150" y="44"/>
                    <a:pt x="149" y="42"/>
                    <a:pt x="148" y="41"/>
                  </a:cubicBezTo>
                  <a:cubicBezTo>
                    <a:pt x="148" y="41"/>
                    <a:pt x="148" y="41"/>
                    <a:pt x="148" y="42"/>
                  </a:cubicBezTo>
                  <a:cubicBezTo>
                    <a:pt x="147" y="39"/>
                    <a:pt x="145" y="37"/>
                    <a:pt x="144" y="35"/>
                  </a:cubicBezTo>
                  <a:cubicBezTo>
                    <a:pt x="143" y="33"/>
                    <a:pt x="141" y="31"/>
                    <a:pt x="139" y="29"/>
                  </a:cubicBezTo>
                  <a:cubicBezTo>
                    <a:pt x="142" y="32"/>
                    <a:pt x="145" y="36"/>
                    <a:pt x="147" y="40"/>
                  </a:cubicBezTo>
                  <a:cubicBezTo>
                    <a:pt x="150" y="45"/>
                    <a:pt x="152" y="49"/>
                    <a:pt x="153" y="53"/>
                  </a:cubicBezTo>
                  <a:cubicBezTo>
                    <a:pt x="152" y="49"/>
                    <a:pt x="149" y="45"/>
                    <a:pt x="147" y="41"/>
                  </a:cubicBezTo>
                  <a:cubicBezTo>
                    <a:pt x="144" y="37"/>
                    <a:pt x="141" y="33"/>
                    <a:pt x="138" y="29"/>
                  </a:cubicBezTo>
                  <a:cubicBezTo>
                    <a:pt x="138" y="29"/>
                    <a:pt x="139" y="31"/>
                    <a:pt x="140" y="31"/>
                  </a:cubicBezTo>
                  <a:cubicBezTo>
                    <a:pt x="139" y="31"/>
                    <a:pt x="138" y="30"/>
                    <a:pt x="137" y="28"/>
                  </a:cubicBezTo>
                  <a:cubicBezTo>
                    <a:pt x="136" y="27"/>
                    <a:pt x="134" y="25"/>
                    <a:pt x="133" y="24"/>
                  </a:cubicBezTo>
                  <a:cubicBezTo>
                    <a:pt x="133" y="24"/>
                    <a:pt x="133" y="25"/>
                    <a:pt x="133" y="25"/>
                  </a:cubicBezTo>
                  <a:cubicBezTo>
                    <a:pt x="125" y="17"/>
                    <a:pt x="115" y="11"/>
                    <a:pt x="103" y="8"/>
                  </a:cubicBezTo>
                  <a:cubicBezTo>
                    <a:pt x="98" y="6"/>
                    <a:pt x="92" y="5"/>
                    <a:pt x="86" y="5"/>
                  </a:cubicBezTo>
                  <a:cubicBezTo>
                    <a:pt x="81" y="4"/>
                    <a:pt x="75" y="4"/>
                    <a:pt x="69" y="5"/>
                  </a:cubicBezTo>
                  <a:cubicBezTo>
                    <a:pt x="73" y="5"/>
                    <a:pt x="77" y="5"/>
                    <a:pt x="82" y="5"/>
                  </a:cubicBezTo>
                  <a:cubicBezTo>
                    <a:pt x="87" y="5"/>
                    <a:pt x="92" y="5"/>
                    <a:pt x="97" y="7"/>
                  </a:cubicBezTo>
                  <a:cubicBezTo>
                    <a:pt x="102" y="8"/>
                    <a:pt x="107" y="9"/>
                    <a:pt x="112" y="12"/>
                  </a:cubicBezTo>
                  <a:cubicBezTo>
                    <a:pt x="117" y="14"/>
                    <a:pt x="122" y="17"/>
                    <a:pt x="126" y="20"/>
                  </a:cubicBezTo>
                  <a:cubicBezTo>
                    <a:pt x="127" y="21"/>
                    <a:pt x="126" y="20"/>
                    <a:pt x="125" y="19"/>
                  </a:cubicBezTo>
                  <a:cubicBezTo>
                    <a:pt x="124" y="19"/>
                    <a:pt x="122" y="18"/>
                    <a:pt x="122" y="17"/>
                  </a:cubicBezTo>
                  <a:cubicBezTo>
                    <a:pt x="120" y="16"/>
                    <a:pt x="118" y="15"/>
                    <a:pt x="116" y="14"/>
                  </a:cubicBezTo>
                  <a:cubicBezTo>
                    <a:pt x="123" y="18"/>
                    <a:pt x="130" y="23"/>
                    <a:pt x="136" y="29"/>
                  </a:cubicBezTo>
                  <a:cubicBezTo>
                    <a:pt x="142" y="36"/>
                    <a:pt x="147" y="43"/>
                    <a:pt x="150" y="50"/>
                  </a:cubicBezTo>
                  <a:cubicBezTo>
                    <a:pt x="150" y="51"/>
                    <a:pt x="151" y="52"/>
                    <a:pt x="151" y="53"/>
                  </a:cubicBezTo>
                  <a:cubicBezTo>
                    <a:pt x="151" y="53"/>
                    <a:pt x="152" y="55"/>
                    <a:pt x="151" y="54"/>
                  </a:cubicBezTo>
                  <a:cubicBezTo>
                    <a:pt x="151" y="52"/>
                    <a:pt x="150" y="51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4" y="37"/>
                    <a:pt x="135" y="27"/>
                    <a:pt x="124" y="20"/>
                  </a:cubicBezTo>
                  <a:cubicBezTo>
                    <a:pt x="124" y="20"/>
                    <a:pt x="124" y="20"/>
                    <a:pt x="125" y="21"/>
                  </a:cubicBezTo>
                  <a:cubicBezTo>
                    <a:pt x="124" y="20"/>
                    <a:pt x="122" y="19"/>
                    <a:pt x="122" y="19"/>
                  </a:cubicBezTo>
                  <a:cubicBezTo>
                    <a:pt x="126" y="22"/>
                    <a:pt x="131" y="26"/>
                    <a:pt x="135" y="30"/>
                  </a:cubicBezTo>
                  <a:cubicBezTo>
                    <a:pt x="139" y="34"/>
                    <a:pt x="142" y="38"/>
                    <a:pt x="144" y="42"/>
                  </a:cubicBezTo>
                  <a:cubicBezTo>
                    <a:pt x="145" y="43"/>
                    <a:pt x="145" y="44"/>
                    <a:pt x="146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7"/>
                    <a:pt x="147" y="47"/>
                    <a:pt x="147" y="46"/>
                  </a:cubicBezTo>
                  <a:cubicBezTo>
                    <a:pt x="146" y="45"/>
                    <a:pt x="145" y="43"/>
                    <a:pt x="144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2" y="40"/>
                    <a:pt x="141" y="38"/>
                    <a:pt x="140" y="36"/>
                  </a:cubicBezTo>
                  <a:cubicBezTo>
                    <a:pt x="143" y="40"/>
                    <a:pt x="145" y="45"/>
                    <a:pt x="148" y="49"/>
                  </a:cubicBezTo>
                  <a:cubicBezTo>
                    <a:pt x="150" y="54"/>
                    <a:pt x="152" y="59"/>
                    <a:pt x="153" y="64"/>
                  </a:cubicBezTo>
                  <a:cubicBezTo>
                    <a:pt x="153" y="65"/>
                    <a:pt x="153" y="64"/>
                    <a:pt x="153" y="64"/>
                  </a:cubicBezTo>
                  <a:cubicBezTo>
                    <a:pt x="153" y="63"/>
                    <a:pt x="153" y="63"/>
                    <a:pt x="153" y="62"/>
                  </a:cubicBezTo>
                  <a:cubicBezTo>
                    <a:pt x="152" y="61"/>
                    <a:pt x="152" y="61"/>
                    <a:pt x="152" y="60"/>
                  </a:cubicBezTo>
                  <a:cubicBezTo>
                    <a:pt x="152" y="59"/>
                    <a:pt x="152" y="60"/>
                    <a:pt x="152" y="60"/>
                  </a:cubicBezTo>
                  <a:cubicBezTo>
                    <a:pt x="151" y="56"/>
                    <a:pt x="149" y="53"/>
                    <a:pt x="147" y="50"/>
                  </a:cubicBezTo>
                  <a:cubicBezTo>
                    <a:pt x="146" y="46"/>
                    <a:pt x="144" y="43"/>
                    <a:pt x="142" y="40"/>
                  </a:cubicBezTo>
                  <a:cubicBezTo>
                    <a:pt x="141" y="39"/>
                    <a:pt x="141" y="40"/>
                    <a:pt x="141" y="39"/>
                  </a:cubicBezTo>
                  <a:cubicBezTo>
                    <a:pt x="137" y="35"/>
                    <a:pt x="134" y="31"/>
                    <a:pt x="130" y="27"/>
                  </a:cubicBezTo>
                  <a:cubicBezTo>
                    <a:pt x="125" y="24"/>
                    <a:pt x="121" y="20"/>
                    <a:pt x="117" y="18"/>
                  </a:cubicBezTo>
                  <a:cubicBezTo>
                    <a:pt x="117" y="18"/>
                    <a:pt x="118" y="19"/>
                    <a:pt x="120" y="20"/>
                  </a:cubicBezTo>
                  <a:cubicBezTo>
                    <a:pt x="115" y="17"/>
                    <a:pt x="110" y="15"/>
                    <a:pt x="106" y="13"/>
                  </a:cubicBezTo>
                  <a:cubicBezTo>
                    <a:pt x="101" y="12"/>
                    <a:pt x="96" y="10"/>
                    <a:pt x="92" y="10"/>
                  </a:cubicBezTo>
                  <a:cubicBezTo>
                    <a:pt x="99" y="11"/>
                    <a:pt x="105" y="13"/>
                    <a:pt x="111" y="16"/>
                  </a:cubicBezTo>
                  <a:cubicBezTo>
                    <a:pt x="117" y="19"/>
                    <a:pt x="123" y="23"/>
                    <a:pt x="128" y="27"/>
                  </a:cubicBezTo>
                  <a:cubicBezTo>
                    <a:pt x="138" y="36"/>
                    <a:pt x="145" y="47"/>
                    <a:pt x="149" y="59"/>
                  </a:cubicBezTo>
                  <a:cubicBezTo>
                    <a:pt x="151" y="63"/>
                    <a:pt x="152" y="67"/>
                    <a:pt x="152" y="72"/>
                  </a:cubicBezTo>
                  <a:cubicBezTo>
                    <a:pt x="152" y="72"/>
                    <a:pt x="153" y="74"/>
                    <a:pt x="152" y="72"/>
                  </a:cubicBezTo>
                  <a:cubicBezTo>
                    <a:pt x="152" y="69"/>
                    <a:pt x="152" y="67"/>
                    <a:pt x="151" y="65"/>
                  </a:cubicBezTo>
                  <a:cubicBezTo>
                    <a:pt x="150" y="63"/>
                    <a:pt x="150" y="61"/>
                    <a:pt x="149" y="58"/>
                  </a:cubicBezTo>
                  <a:cubicBezTo>
                    <a:pt x="149" y="59"/>
                    <a:pt x="149" y="59"/>
                    <a:pt x="149" y="60"/>
                  </a:cubicBezTo>
                  <a:cubicBezTo>
                    <a:pt x="146" y="51"/>
                    <a:pt x="141" y="43"/>
                    <a:pt x="135" y="35"/>
                  </a:cubicBezTo>
                  <a:cubicBezTo>
                    <a:pt x="129" y="28"/>
                    <a:pt x="122" y="22"/>
                    <a:pt x="113" y="18"/>
                  </a:cubicBezTo>
                  <a:cubicBezTo>
                    <a:pt x="119" y="21"/>
                    <a:pt x="124" y="25"/>
                    <a:pt x="129" y="29"/>
                  </a:cubicBezTo>
                  <a:cubicBezTo>
                    <a:pt x="133" y="33"/>
                    <a:pt x="137" y="38"/>
                    <a:pt x="140" y="43"/>
                  </a:cubicBezTo>
                  <a:cubicBezTo>
                    <a:pt x="138" y="40"/>
                    <a:pt x="136" y="38"/>
                    <a:pt x="134" y="35"/>
                  </a:cubicBezTo>
                  <a:cubicBezTo>
                    <a:pt x="134" y="35"/>
                    <a:pt x="135" y="36"/>
                    <a:pt x="135" y="37"/>
                  </a:cubicBezTo>
                  <a:cubicBezTo>
                    <a:pt x="132" y="33"/>
                    <a:pt x="128" y="30"/>
                    <a:pt x="124" y="26"/>
                  </a:cubicBezTo>
                  <a:cubicBezTo>
                    <a:pt x="120" y="23"/>
                    <a:pt x="115" y="20"/>
                    <a:pt x="110" y="18"/>
                  </a:cubicBezTo>
                  <a:cubicBezTo>
                    <a:pt x="116" y="21"/>
                    <a:pt x="121" y="24"/>
                    <a:pt x="125" y="27"/>
                  </a:cubicBezTo>
                  <a:cubicBezTo>
                    <a:pt x="129" y="31"/>
                    <a:pt x="133" y="35"/>
                    <a:pt x="137" y="40"/>
                  </a:cubicBezTo>
                  <a:cubicBezTo>
                    <a:pt x="140" y="44"/>
                    <a:pt x="143" y="49"/>
                    <a:pt x="145" y="54"/>
                  </a:cubicBezTo>
                  <a:cubicBezTo>
                    <a:pt x="147" y="59"/>
                    <a:pt x="149" y="65"/>
                    <a:pt x="150" y="71"/>
                  </a:cubicBezTo>
                  <a:cubicBezTo>
                    <a:pt x="149" y="67"/>
                    <a:pt x="148" y="64"/>
                    <a:pt x="147" y="61"/>
                  </a:cubicBezTo>
                  <a:cubicBezTo>
                    <a:pt x="147" y="61"/>
                    <a:pt x="148" y="62"/>
                    <a:pt x="148" y="63"/>
                  </a:cubicBezTo>
                  <a:cubicBezTo>
                    <a:pt x="146" y="57"/>
                    <a:pt x="143" y="51"/>
                    <a:pt x="139" y="45"/>
                  </a:cubicBezTo>
                  <a:cubicBezTo>
                    <a:pt x="135" y="39"/>
                    <a:pt x="131" y="34"/>
                    <a:pt x="126" y="29"/>
                  </a:cubicBezTo>
                  <a:cubicBezTo>
                    <a:pt x="128" y="31"/>
                    <a:pt x="130" y="34"/>
                    <a:pt x="132" y="36"/>
                  </a:cubicBezTo>
                  <a:cubicBezTo>
                    <a:pt x="134" y="39"/>
                    <a:pt x="136" y="41"/>
                    <a:pt x="137" y="43"/>
                  </a:cubicBezTo>
                  <a:cubicBezTo>
                    <a:pt x="139" y="45"/>
                    <a:pt x="138" y="44"/>
                    <a:pt x="137" y="43"/>
                  </a:cubicBezTo>
                  <a:cubicBezTo>
                    <a:pt x="133" y="37"/>
                    <a:pt x="128" y="32"/>
                    <a:pt x="122" y="27"/>
                  </a:cubicBezTo>
                  <a:cubicBezTo>
                    <a:pt x="126" y="30"/>
                    <a:pt x="129" y="33"/>
                    <a:pt x="133" y="37"/>
                  </a:cubicBezTo>
                  <a:cubicBezTo>
                    <a:pt x="136" y="41"/>
                    <a:pt x="139" y="46"/>
                    <a:pt x="141" y="50"/>
                  </a:cubicBezTo>
                  <a:cubicBezTo>
                    <a:pt x="141" y="50"/>
                    <a:pt x="141" y="50"/>
                    <a:pt x="142" y="51"/>
                  </a:cubicBezTo>
                  <a:cubicBezTo>
                    <a:pt x="142" y="52"/>
                    <a:pt x="142" y="53"/>
                    <a:pt x="142" y="53"/>
                  </a:cubicBezTo>
                  <a:cubicBezTo>
                    <a:pt x="141" y="50"/>
                    <a:pt x="141" y="50"/>
                    <a:pt x="140" y="49"/>
                  </a:cubicBezTo>
                  <a:cubicBezTo>
                    <a:pt x="140" y="48"/>
                    <a:pt x="140" y="48"/>
                    <a:pt x="139" y="46"/>
                  </a:cubicBezTo>
                  <a:cubicBezTo>
                    <a:pt x="136" y="43"/>
                    <a:pt x="134" y="39"/>
                    <a:pt x="131" y="36"/>
                  </a:cubicBezTo>
                  <a:cubicBezTo>
                    <a:pt x="128" y="33"/>
                    <a:pt x="125" y="30"/>
                    <a:pt x="122" y="28"/>
                  </a:cubicBezTo>
                  <a:cubicBezTo>
                    <a:pt x="120" y="27"/>
                    <a:pt x="119" y="26"/>
                    <a:pt x="118" y="25"/>
                  </a:cubicBezTo>
                  <a:cubicBezTo>
                    <a:pt x="117" y="24"/>
                    <a:pt x="115" y="23"/>
                    <a:pt x="114" y="23"/>
                  </a:cubicBezTo>
                  <a:cubicBezTo>
                    <a:pt x="119" y="26"/>
                    <a:pt x="123" y="29"/>
                    <a:pt x="126" y="32"/>
                  </a:cubicBezTo>
                  <a:cubicBezTo>
                    <a:pt x="130" y="36"/>
                    <a:pt x="134" y="40"/>
                    <a:pt x="137" y="44"/>
                  </a:cubicBezTo>
                  <a:cubicBezTo>
                    <a:pt x="140" y="49"/>
                    <a:pt x="142" y="54"/>
                    <a:pt x="144" y="59"/>
                  </a:cubicBezTo>
                  <a:cubicBezTo>
                    <a:pt x="146" y="64"/>
                    <a:pt x="147" y="69"/>
                    <a:pt x="147" y="74"/>
                  </a:cubicBezTo>
                  <a:cubicBezTo>
                    <a:pt x="147" y="69"/>
                    <a:pt x="145" y="64"/>
                    <a:pt x="143" y="59"/>
                  </a:cubicBezTo>
                  <a:cubicBezTo>
                    <a:pt x="142" y="54"/>
                    <a:pt x="139" y="49"/>
                    <a:pt x="136" y="45"/>
                  </a:cubicBezTo>
                  <a:cubicBezTo>
                    <a:pt x="130" y="36"/>
                    <a:pt x="122" y="28"/>
                    <a:pt x="112" y="23"/>
                  </a:cubicBezTo>
                  <a:cubicBezTo>
                    <a:pt x="115" y="24"/>
                    <a:pt x="117" y="26"/>
                    <a:pt x="119" y="27"/>
                  </a:cubicBezTo>
                  <a:cubicBezTo>
                    <a:pt x="121" y="28"/>
                    <a:pt x="123" y="30"/>
                    <a:pt x="125" y="32"/>
                  </a:cubicBezTo>
                  <a:cubicBezTo>
                    <a:pt x="125" y="33"/>
                    <a:pt x="124" y="31"/>
                    <a:pt x="123" y="31"/>
                  </a:cubicBezTo>
                  <a:cubicBezTo>
                    <a:pt x="122" y="30"/>
                    <a:pt x="121" y="29"/>
                    <a:pt x="123" y="31"/>
                  </a:cubicBezTo>
                  <a:cubicBezTo>
                    <a:pt x="125" y="32"/>
                    <a:pt x="127" y="34"/>
                    <a:pt x="129" y="37"/>
                  </a:cubicBezTo>
                  <a:cubicBezTo>
                    <a:pt x="131" y="39"/>
                    <a:pt x="133" y="42"/>
                    <a:pt x="135" y="45"/>
                  </a:cubicBezTo>
                  <a:cubicBezTo>
                    <a:pt x="137" y="48"/>
                    <a:pt x="139" y="51"/>
                    <a:pt x="141" y="54"/>
                  </a:cubicBezTo>
                  <a:cubicBezTo>
                    <a:pt x="142" y="57"/>
                    <a:pt x="143" y="60"/>
                    <a:pt x="144" y="62"/>
                  </a:cubicBezTo>
                  <a:cubicBezTo>
                    <a:pt x="142" y="56"/>
                    <a:pt x="139" y="50"/>
                    <a:pt x="134" y="44"/>
                  </a:cubicBezTo>
                  <a:cubicBezTo>
                    <a:pt x="130" y="38"/>
                    <a:pt x="124" y="32"/>
                    <a:pt x="119" y="28"/>
                  </a:cubicBezTo>
                  <a:cubicBezTo>
                    <a:pt x="125" y="33"/>
                    <a:pt x="131" y="40"/>
                    <a:pt x="136" y="47"/>
                  </a:cubicBezTo>
                  <a:cubicBezTo>
                    <a:pt x="140" y="54"/>
                    <a:pt x="144" y="63"/>
                    <a:pt x="145" y="71"/>
                  </a:cubicBezTo>
                  <a:cubicBezTo>
                    <a:pt x="145" y="72"/>
                    <a:pt x="145" y="72"/>
                    <a:pt x="145" y="71"/>
                  </a:cubicBezTo>
                  <a:cubicBezTo>
                    <a:pt x="144" y="66"/>
                    <a:pt x="142" y="59"/>
                    <a:pt x="139" y="54"/>
                  </a:cubicBezTo>
                  <a:cubicBezTo>
                    <a:pt x="136" y="48"/>
                    <a:pt x="132" y="42"/>
                    <a:pt x="128" y="38"/>
                  </a:cubicBezTo>
                  <a:cubicBezTo>
                    <a:pt x="128" y="38"/>
                    <a:pt x="129" y="39"/>
                    <a:pt x="129" y="39"/>
                  </a:cubicBezTo>
                  <a:cubicBezTo>
                    <a:pt x="126" y="35"/>
                    <a:pt x="121" y="31"/>
                    <a:pt x="116" y="28"/>
                  </a:cubicBezTo>
                  <a:cubicBezTo>
                    <a:pt x="111" y="25"/>
                    <a:pt x="106" y="22"/>
                    <a:pt x="101" y="20"/>
                  </a:cubicBezTo>
                  <a:cubicBezTo>
                    <a:pt x="105" y="22"/>
                    <a:pt x="109" y="24"/>
                    <a:pt x="114" y="27"/>
                  </a:cubicBezTo>
                  <a:cubicBezTo>
                    <a:pt x="118" y="30"/>
                    <a:pt x="122" y="33"/>
                    <a:pt x="126" y="37"/>
                  </a:cubicBezTo>
                  <a:cubicBezTo>
                    <a:pt x="129" y="41"/>
                    <a:pt x="133" y="45"/>
                    <a:pt x="135" y="49"/>
                  </a:cubicBezTo>
                  <a:cubicBezTo>
                    <a:pt x="138" y="54"/>
                    <a:pt x="140" y="58"/>
                    <a:pt x="141" y="62"/>
                  </a:cubicBezTo>
                  <a:cubicBezTo>
                    <a:pt x="140" y="60"/>
                    <a:pt x="139" y="57"/>
                    <a:pt x="138" y="55"/>
                  </a:cubicBezTo>
                  <a:cubicBezTo>
                    <a:pt x="136" y="52"/>
                    <a:pt x="135" y="49"/>
                    <a:pt x="133" y="46"/>
                  </a:cubicBezTo>
                  <a:cubicBezTo>
                    <a:pt x="130" y="43"/>
                    <a:pt x="128" y="40"/>
                    <a:pt x="126" y="38"/>
                  </a:cubicBezTo>
                  <a:cubicBezTo>
                    <a:pt x="131" y="44"/>
                    <a:pt x="136" y="52"/>
                    <a:pt x="139" y="61"/>
                  </a:cubicBezTo>
                  <a:cubicBezTo>
                    <a:pt x="138" y="60"/>
                    <a:pt x="137" y="59"/>
                    <a:pt x="137" y="57"/>
                  </a:cubicBezTo>
                  <a:cubicBezTo>
                    <a:pt x="136" y="55"/>
                    <a:pt x="135" y="53"/>
                    <a:pt x="134" y="52"/>
                  </a:cubicBezTo>
                  <a:cubicBezTo>
                    <a:pt x="134" y="52"/>
                    <a:pt x="134" y="53"/>
                    <a:pt x="135" y="53"/>
                  </a:cubicBezTo>
                  <a:cubicBezTo>
                    <a:pt x="132" y="49"/>
                    <a:pt x="129" y="44"/>
                    <a:pt x="125" y="41"/>
                  </a:cubicBezTo>
                  <a:cubicBezTo>
                    <a:pt x="126" y="42"/>
                    <a:pt x="127" y="43"/>
                    <a:pt x="128" y="45"/>
                  </a:cubicBezTo>
                  <a:cubicBezTo>
                    <a:pt x="130" y="46"/>
                    <a:pt x="131" y="48"/>
                    <a:pt x="131" y="49"/>
                  </a:cubicBezTo>
                  <a:cubicBezTo>
                    <a:pt x="131" y="50"/>
                    <a:pt x="131" y="49"/>
                    <a:pt x="131" y="50"/>
                  </a:cubicBezTo>
                  <a:cubicBezTo>
                    <a:pt x="132" y="51"/>
                    <a:pt x="132" y="52"/>
                    <a:pt x="133" y="54"/>
                  </a:cubicBezTo>
                  <a:cubicBezTo>
                    <a:pt x="132" y="52"/>
                    <a:pt x="131" y="49"/>
                    <a:pt x="129" y="47"/>
                  </a:cubicBezTo>
                  <a:cubicBezTo>
                    <a:pt x="130" y="50"/>
                    <a:pt x="132" y="53"/>
                    <a:pt x="134" y="56"/>
                  </a:cubicBezTo>
                  <a:cubicBezTo>
                    <a:pt x="133" y="56"/>
                    <a:pt x="133" y="55"/>
                    <a:pt x="133" y="55"/>
                  </a:cubicBezTo>
                  <a:cubicBezTo>
                    <a:pt x="134" y="57"/>
                    <a:pt x="135" y="59"/>
                    <a:pt x="136" y="61"/>
                  </a:cubicBezTo>
                  <a:cubicBezTo>
                    <a:pt x="136" y="64"/>
                    <a:pt x="137" y="66"/>
                    <a:pt x="137" y="68"/>
                  </a:cubicBezTo>
                  <a:cubicBezTo>
                    <a:pt x="137" y="69"/>
                    <a:pt x="137" y="68"/>
                    <a:pt x="138" y="69"/>
                  </a:cubicBezTo>
                  <a:cubicBezTo>
                    <a:pt x="138" y="70"/>
                    <a:pt x="138" y="71"/>
                    <a:pt x="138" y="73"/>
                  </a:cubicBezTo>
                  <a:cubicBezTo>
                    <a:pt x="138" y="74"/>
                    <a:pt x="138" y="75"/>
                    <a:pt x="138" y="76"/>
                  </a:cubicBezTo>
                  <a:cubicBezTo>
                    <a:pt x="139" y="77"/>
                    <a:pt x="138" y="79"/>
                    <a:pt x="138" y="81"/>
                  </a:cubicBezTo>
                  <a:cubicBezTo>
                    <a:pt x="137" y="81"/>
                    <a:pt x="138" y="83"/>
                    <a:pt x="137" y="81"/>
                  </a:cubicBezTo>
                  <a:close/>
                  <a:moveTo>
                    <a:pt x="60" y="159"/>
                  </a:moveTo>
                  <a:cubicBezTo>
                    <a:pt x="61" y="159"/>
                    <a:pt x="62" y="159"/>
                    <a:pt x="63" y="160"/>
                  </a:cubicBezTo>
                  <a:cubicBezTo>
                    <a:pt x="64" y="160"/>
                    <a:pt x="67" y="161"/>
                    <a:pt x="67" y="161"/>
                  </a:cubicBezTo>
                  <a:cubicBezTo>
                    <a:pt x="66" y="160"/>
                    <a:pt x="64" y="160"/>
                    <a:pt x="63" y="160"/>
                  </a:cubicBezTo>
                  <a:cubicBezTo>
                    <a:pt x="61" y="159"/>
                    <a:pt x="59" y="159"/>
                    <a:pt x="60" y="159"/>
                  </a:cubicBezTo>
                  <a:close/>
                  <a:moveTo>
                    <a:pt x="63" y="149"/>
                  </a:moveTo>
                  <a:cubicBezTo>
                    <a:pt x="62" y="148"/>
                    <a:pt x="60" y="148"/>
                    <a:pt x="59" y="148"/>
                  </a:cubicBezTo>
                  <a:cubicBezTo>
                    <a:pt x="60" y="148"/>
                    <a:pt x="62" y="149"/>
                    <a:pt x="63" y="149"/>
                  </a:cubicBezTo>
                  <a:close/>
                  <a:moveTo>
                    <a:pt x="75" y="149"/>
                  </a:moveTo>
                  <a:cubicBezTo>
                    <a:pt x="73" y="149"/>
                    <a:pt x="71" y="148"/>
                    <a:pt x="68" y="148"/>
                  </a:cubicBezTo>
                  <a:cubicBezTo>
                    <a:pt x="66" y="147"/>
                    <a:pt x="64" y="147"/>
                    <a:pt x="62" y="146"/>
                  </a:cubicBezTo>
                  <a:cubicBezTo>
                    <a:pt x="64" y="147"/>
                    <a:pt x="66" y="148"/>
                    <a:pt x="68" y="148"/>
                  </a:cubicBezTo>
                  <a:cubicBezTo>
                    <a:pt x="71" y="149"/>
                    <a:pt x="73" y="149"/>
                    <a:pt x="75" y="149"/>
                  </a:cubicBezTo>
                  <a:close/>
                  <a:moveTo>
                    <a:pt x="81" y="150"/>
                  </a:moveTo>
                  <a:cubicBezTo>
                    <a:pt x="81" y="149"/>
                    <a:pt x="78" y="149"/>
                    <a:pt x="78" y="150"/>
                  </a:cubicBezTo>
                  <a:cubicBezTo>
                    <a:pt x="79" y="149"/>
                    <a:pt x="81" y="150"/>
                    <a:pt x="81" y="150"/>
                  </a:cubicBezTo>
                  <a:close/>
                  <a:moveTo>
                    <a:pt x="83" y="149"/>
                  </a:moveTo>
                  <a:cubicBezTo>
                    <a:pt x="84" y="149"/>
                    <a:pt x="86" y="149"/>
                    <a:pt x="87" y="149"/>
                  </a:cubicBezTo>
                  <a:cubicBezTo>
                    <a:pt x="89" y="149"/>
                    <a:pt x="90" y="148"/>
                    <a:pt x="91" y="148"/>
                  </a:cubicBezTo>
                  <a:cubicBezTo>
                    <a:pt x="89" y="148"/>
                    <a:pt x="86" y="149"/>
                    <a:pt x="83" y="149"/>
                  </a:cubicBezTo>
                  <a:close/>
                  <a:moveTo>
                    <a:pt x="70" y="147"/>
                  </a:moveTo>
                  <a:cubicBezTo>
                    <a:pt x="72" y="148"/>
                    <a:pt x="75" y="148"/>
                    <a:pt x="77" y="149"/>
                  </a:cubicBezTo>
                  <a:cubicBezTo>
                    <a:pt x="80" y="149"/>
                    <a:pt x="82" y="149"/>
                    <a:pt x="84" y="148"/>
                  </a:cubicBezTo>
                  <a:cubicBezTo>
                    <a:pt x="80" y="149"/>
                    <a:pt x="75" y="148"/>
                    <a:pt x="70" y="147"/>
                  </a:cubicBezTo>
                  <a:close/>
                  <a:moveTo>
                    <a:pt x="65" y="145"/>
                  </a:moveTo>
                  <a:cubicBezTo>
                    <a:pt x="67" y="145"/>
                    <a:pt x="69" y="146"/>
                    <a:pt x="71" y="146"/>
                  </a:cubicBezTo>
                  <a:cubicBezTo>
                    <a:pt x="74" y="147"/>
                    <a:pt x="76" y="147"/>
                    <a:pt x="78" y="146"/>
                  </a:cubicBezTo>
                  <a:cubicBezTo>
                    <a:pt x="76" y="146"/>
                    <a:pt x="74" y="146"/>
                    <a:pt x="71" y="146"/>
                  </a:cubicBezTo>
                  <a:cubicBezTo>
                    <a:pt x="69" y="145"/>
                    <a:pt x="67" y="145"/>
                    <a:pt x="65" y="145"/>
                  </a:cubicBezTo>
                  <a:close/>
                  <a:moveTo>
                    <a:pt x="59" y="142"/>
                  </a:moveTo>
                  <a:cubicBezTo>
                    <a:pt x="60" y="143"/>
                    <a:pt x="61" y="143"/>
                    <a:pt x="62" y="144"/>
                  </a:cubicBezTo>
                  <a:cubicBezTo>
                    <a:pt x="64" y="144"/>
                    <a:pt x="65" y="144"/>
                    <a:pt x="65" y="144"/>
                  </a:cubicBezTo>
                  <a:cubicBezTo>
                    <a:pt x="63" y="143"/>
                    <a:pt x="61" y="143"/>
                    <a:pt x="59" y="142"/>
                  </a:cubicBezTo>
                  <a:close/>
                  <a:moveTo>
                    <a:pt x="56" y="144"/>
                  </a:moveTo>
                  <a:cubicBezTo>
                    <a:pt x="57" y="144"/>
                    <a:pt x="55" y="143"/>
                    <a:pt x="54" y="143"/>
                  </a:cubicBezTo>
                  <a:cubicBezTo>
                    <a:pt x="55" y="143"/>
                    <a:pt x="57" y="144"/>
                    <a:pt x="56" y="144"/>
                  </a:cubicBezTo>
                  <a:close/>
                  <a:moveTo>
                    <a:pt x="51" y="139"/>
                  </a:moveTo>
                  <a:cubicBezTo>
                    <a:pt x="53" y="139"/>
                    <a:pt x="55" y="141"/>
                    <a:pt x="56" y="141"/>
                  </a:cubicBezTo>
                  <a:cubicBezTo>
                    <a:pt x="55" y="140"/>
                    <a:pt x="52" y="139"/>
                    <a:pt x="51" y="139"/>
                  </a:cubicBezTo>
                  <a:close/>
                  <a:moveTo>
                    <a:pt x="50" y="140"/>
                  </a:moveTo>
                  <a:cubicBezTo>
                    <a:pt x="49" y="140"/>
                    <a:pt x="52" y="142"/>
                    <a:pt x="51" y="141"/>
                  </a:cubicBezTo>
                  <a:cubicBezTo>
                    <a:pt x="50" y="141"/>
                    <a:pt x="51" y="141"/>
                    <a:pt x="50" y="140"/>
                  </a:cubicBezTo>
                  <a:close/>
                  <a:moveTo>
                    <a:pt x="48" y="143"/>
                  </a:moveTo>
                  <a:cubicBezTo>
                    <a:pt x="51" y="144"/>
                    <a:pt x="54" y="146"/>
                    <a:pt x="57" y="146"/>
                  </a:cubicBezTo>
                  <a:cubicBezTo>
                    <a:pt x="55" y="146"/>
                    <a:pt x="54" y="145"/>
                    <a:pt x="52" y="144"/>
                  </a:cubicBezTo>
                  <a:cubicBezTo>
                    <a:pt x="51" y="144"/>
                    <a:pt x="49" y="143"/>
                    <a:pt x="48" y="143"/>
                  </a:cubicBezTo>
                  <a:close/>
                  <a:moveTo>
                    <a:pt x="33" y="134"/>
                  </a:moveTo>
                  <a:cubicBezTo>
                    <a:pt x="32" y="133"/>
                    <a:pt x="30" y="130"/>
                    <a:pt x="28" y="129"/>
                  </a:cubicBezTo>
                  <a:cubicBezTo>
                    <a:pt x="30" y="131"/>
                    <a:pt x="32" y="133"/>
                    <a:pt x="33" y="134"/>
                  </a:cubicBezTo>
                  <a:close/>
                  <a:moveTo>
                    <a:pt x="39" y="135"/>
                  </a:moveTo>
                  <a:cubicBezTo>
                    <a:pt x="37" y="134"/>
                    <a:pt x="35" y="132"/>
                    <a:pt x="34" y="131"/>
                  </a:cubicBezTo>
                  <a:cubicBezTo>
                    <a:pt x="35" y="133"/>
                    <a:pt x="37" y="134"/>
                    <a:pt x="39" y="135"/>
                  </a:cubicBezTo>
                  <a:close/>
                  <a:moveTo>
                    <a:pt x="44" y="140"/>
                  </a:moveTo>
                  <a:cubicBezTo>
                    <a:pt x="45" y="141"/>
                    <a:pt x="47" y="142"/>
                    <a:pt x="48" y="142"/>
                  </a:cubicBezTo>
                  <a:cubicBezTo>
                    <a:pt x="46" y="141"/>
                    <a:pt x="45" y="140"/>
                    <a:pt x="44" y="140"/>
                  </a:cubicBezTo>
                  <a:close/>
                  <a:moveTo>
                    <a:pt x="36" y="138"/>
                  </a:moveTo>
                  <a:cubicBezTo>
                    <a:pt x="37" y="138"/>
                    <a:pt x="39" y="140"/>
                    <a:pt x="40" y="140"/>
                  </a:cubicBezTo>
                  <a:cubicBezTo>
                    <a:pt x="38" y="139"/>
                    <a:pt x="38" y="139"/>
                    <a:pt x="38" y="139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39" y="129"/>
                  </a:moveTo>
                  <a:cubicBezTo>
                    <a:pt x="40" y="130"/>
                    <a:pt x="42" y="131"/>
                    <a:pt x="43" y="132"/>
                  </a:cubicBezTo>
                  <a:cubicBezTo>
                    <a:pt x="41" y="131"/>
                    <a:pt x="40" y="129"/>
                    <a:pt x="39" y="129"/>
                  </a:cubicBezTo>
                  <a:close/>
                  <a:moveTo>
                    <a:pt x="35" y="128"/>
                  </a:moveTo>
                  <a:cubicBezTo>
                    <a:pt x="35" y="129"/>
                    <a:pt x="37" y="131"/>
                    <a:pt x="38" y="131"/>
                  </a:cubicBezTo>
                  <a:cubicBezTo>
                    <a:pt x="37" y="130"/>
                    <a:pt x="35" y="129"/>
                    <a:pt x="35" y="128"/>
                  </a:cubicBezTo>
                  <a:close/>
                  <a:moveTo>
                    <a:pt x="29" y="126"/>
                  </a:moveTo>
                  <a:cubicBezTo>
                    <a:pt x="30" y="127"/>
                    <a:pt x="31" y="128"/>
                    <a:pt x="32" y="129"/>
                  </a:cubicBezTo>
                  <a:cubicBezTo>
                    <a:pt x="33" y="130"/>
                    <a:pt x="34" y="131"/>
                    <a:pt x="35" y="131"/>
                  </a:cubicBezTo>
                  <a:cubicBezTo>
                    <a:pt x="33" y="129"/>
                    <a:pt x="31" y="127"/>
                    <a:pt x="29" y="126"/>
                  </a:cubicBezTo>
                  <a:close/>
                  <a:moveTo>
                    <a:pt x="34" y="123"/>
                  </a:moveTo>
                  <a:cubicBezTo>
                    <a:pt x="34" y="124"/>
                    <a:pt x="35" y="125"/>
                    <a:pt x="36" y="126"/>
                  </a:cubicBezTo>
                  <a:cubicBezTo>
                    <a:pt x="35" y="125"/>
                    <a:pt x="34" y="124"/>
                    <a:pt x="34" y="123"/>
                  </a:cubicBezTo>
                  <a:close/>
                  <a:moveTo>
                    <a:pt x="31" y="124"/>
                  </a:moveTo>
                  <a:cubicBezTo>
                    <a:pt x="32" y="125"/>
                    <a:pt x="32" y="125"/>
                    <a:pt x="33" y="126"/>
                  </a:cubicBezTo>
                  <a:cubicBezTo>
                    <a:pt x="32" y="125"/>
                    <a:pt x="31" y="124"/>
                    <a:pt x="31" y="124"/>
                  </a:cubicBezTo>
                  <a:close/>
                  <a:moveTo>
                    <a:pt x="66" y="130"/>
                  </a:moveTo>
                  <a:cubicBezTo>
                    <a:pt x="66" y="130"/>
                    <a:pt x="67" y="130"/>
                    <a:pt x="67" y="130"/>
                  </a:cubicBezTo>
                  <a:cubicBezTo>
                    <a:pt x="66" y="130"/>
                    <a:pt x="66" y="129"/>
                    <a:pt x="66" y="130"/>
                  </a:cubicBezTo>
                  <a:close/>
                  <a:moveTo>
                    <a:pt x="58" y="126"/>
                  </a:moveTo>
                  <a:cubicBezTo>
                    <a:pt x="58" y="126"/>
                    <a:pt x="58" y="126"/>
                    <a:pt x="57" y="126"/>
                  </a:cubicBezTo>
                  <a:cubicBezTo>
                    <a:pt x="57" y="126"/>
                    <a:pt x="58" y="126"/>
                    <a:pt x="58" y="126"/>
                  </a:cubicBezTo>
                  <a:close/>
                  <a:moveTo>
                    <a:pt x="33" y="148"/>
                  </a:moveTo>
                  <a:cubicBezTo>
                    <a:pt x="30" y="146"/>
                    <a:pt x="27" y="143"/>
                    <a:pt x="24" y="140"/>
                  </a:cubicBezTo>
                  <a:cubicBezTo>
                    <a:pt x="22" y="138"/>
                    <a:pt x="19" y="135"/>
                    <a:pt x="18" y="132"/>
                  </a:cubicBezTo>
                  <a:cubicBezTo>
                    <a:pt x="14" y="128"/>
                    <a:pt x="11" y="122"/>
                    <a:pt x="9" y="117"/>
                  </a:cubicBezTo>
                  <a:cubicBezTo>
                    <a:pt x="7" y="113"/>
                    <a:pt x="6" y="109"/>
                    <a:pt x="5" y="106"/>
                  </a:cubicBezTo>
                  <a:cubicBezTo>
                    <a:pt x="4" y="102"/>
                    <a:pt x="3" y="98"/>
                    <a:pt x="2" y="96"/>
                  </a:cubicBezTo>
                  <a:cubicBezTo>
                    <a:pt x="4" y="106"/>
                    <a:pt x="7" y="116"/>
                    <a:pt x="12" y="125"/>
                  </a:cubicBezTo>
                  <a:cubicBezTo>
                    <a:pt x="17" y="134"/>
                    <a:pt x="24" y="141"/>
                    <a:pt x="33" y="148"/>
                  </a:cubicBezTo>
                  <a:cubicBezTo>
                    <a:pt x="33" y="148"/>
                    <a:pt x="33" y="148"/>
                    <a:pt x="33" y="148"/>
                  </a:cubicBezTo>
                  <a:close/>
                  <a:moveTo>
                    <a:pt x="10" y="98"/>
                  </a:moveTo>
                  <a:cubicBezTo>
                    <a:pt x="10" y="96"/>
                    <a:pt x="10" y="95"/>
                    <a:pt x="9" y="94"/>
                  </a:cubicBezTo>
                  <a:cubicBezTo>
                    <a:pt x="9" y="94"/>
                    <a:pt x="9" y="95"/>
                    <a:pt x="10" y="96"/>
                  </a:cubicBezTo>
                  <a:cubicBezTo>
                    <a:pt x="10" y="97"/>
                    <a:pt x="10" y="98"/>
                    <a:pt x="10" y="98"/>
                  </a:cubicBezTo>
                  <a:close/>
                  <a:moveTo>
                    <a:pt x="12" y="106"/>
                  </a:moveTo>
                  <a:cubicBezTo>
                    <a:pt x="11" y="104"/>
                    <a:pt x="11" y="102"/>
                    <a:pt x="10" y="100"/>
                  </a:cubicBezTo>
                  <a:cubicBezTo>
                    <a:pt x="10" y="102"/>
                    <a:pt x="11" y="105"/>
                    <a:pt x="12" y="106"/>
                  </a:cubicBezTo>
                  <a:close/>
                  <a:moveTo>
                    <a:pt x="6" y="108"/>
                  </a:moveTo>
                  <a:cubicBezTo>
                    <a:pt x="8" y="115"/>
                    <a:pt x="12" y="122"/>
                    <a:pt x="16" y="129"/>
                  </a:cubicBezTo>
                  <a:cubicBezTo>
                    <a:pt x="21" y="135"/>
                    <a:pt x="26" y="141"/>
                    <a:pt x="32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4" y="147"/>
                    <a:pt x="34" y="147"/>
                    <a:pt x="34" y="147"/>
                  </a:cubicBezTo>
                  <a:cubicBezTo>
                    <a:pt x="33" y="147"/>
                    <a:pt x="33" y="146"/>
                    <a:pt x="32" y="146"/>
                  </a:cubicBezTo>
                  <a:cubicBezTo>
                    <a:pt x="26" y="141"/>
                    <a:pt x="21" y="135"/>
                    <a:pt x="17" y="129"/>
                  </a:cubicBezTo>
                  <a:cubicBezTo>
                    <a:pt x="12" y="122"/>
                    <a:pt x="9" y="115"/>
                    <a:pt x="6" y="108"/>
                  </a:cubicBezTo>
                  <a:close/>
                  <a:moveTo>
                    <a:pt x="18" y="112"/>
                  </a:moveTo>
                  <a:cubicBezTo>
                    <a:pt x="17" y="110"/>
                    <a:pt x="17" y="108"/>
                    <a:pt x="16" y="107"/>
                  </a:cubicBezTo>
                  <a:cubicBezTo>
                    <a:pt x="16" y="108"/>
                    <a:pt x="17" y="111"/>
                    <a:pt x="18" y="112"/>
                  </a:cubicBezTo>
                  <a:close/>
                  <a:moveTo>
                    <a:pt x="13" y="111"/>
                  </a:moveTo>
                  <a:cubicBezTo>
                    <a:pt x="14" y="112"/>
                    <a:pt x="14" y="114"/>
                    <a:pt x="15" y="114"/>
                  </a:cubicBezTo>
                  <a:cubicBezTo>
                    <a:pt x="14" y="113"/>
                    <a:pt x="14" y="112"/>
                    <a:pt x="13" y="111"/>
                  </a:cubicBezTo>
                  <a:close/>
                  <a:moveTo>
                    <a:pt x="31" y="119"/>
                  </a:moveTo>
                  <a:cubicBezTo>
                    <a:pt x="30" y="118"/>
                    <a:pt x="29" y="116"/>
                    <a:pt x="28" y="116"/>
                  </a:cubicBezTo>
                  <a:cubicBezTo>
                    <a:pt x="29" y="117"/>
                    <a:pt x="30" y="118"/>
                    <a:pt x="31" y="119"/>
                  </a:cubicBezTo>
                  <a:close/>
                  <a:moveTo>
                    <a:pt x="24" y="126"/>
                  </a:moveTo>
                  <a:cubicBezTo>
                    <a:pt x="25" y="128"/>
                    <a:pt x="25" y="128"/>
                    <a:pt x="25" y="128"/>
                  </a:cubicBezTo>
                  <a:cubicBezTo>
                    <a:pt x="25" y="128"/>
                    <a:pt x="25" y="127"/>
                    <a:pt x="24" y="126"/>
                  </a:cubicBezTo>
                  <a:close/>
                  <a:moveTo>
                    <a:pt x="29" y="125"/>
                  </a:moveTo>
                  <a:cubicBezTo>
                    <a:pt x="28" y="123"/>
                    <a:pt x="26" y="121"/>
                    <a:pt x="25" y="120"/>
                  </a:cubicBezTo>
                  <a:cubicBezTo>
                    <a:pt x="26" y="122"/>
                    <a:pt x="28" y="124"/>
                    <a:pt x="29" y="125"/>
                  </a:cubicBezTo>
                  <a:close/>
                  <a:moveTo>
                    <a:pt x="30" y="114"/>
                  </a:moveTo>
                  <a:cubicBezTo>
                    <a:pt x="31" y="116"/>
                    <a:pt x="32" y="117"/>
                    <a:pt x="33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3" y="119"/>
                    <a:pt x="34" y="120"/>
                    <a:pt x="35" y="121"/>
                  </a:cubicBezTo>
                  <a:cubicBezTo>
                    <a:pt x="34" y="120"/>
                    <a:pt x="33" y="119"/>
                    <a:pt x="32" y="117"/>
                  </a:cubicBezTo>
                  <a:cubicBezTo>
                    <a:pt x="31" y="116"/>
                    <a:pt x="30" y="115"/>
                    <a:pt x="30" y="114"/>
                  </a:cubicBezTo>
                  <a:close/>
                  <a:moveTo>
                    <a:pt x="18" y="117"/>
                  </a:moveTo>
                  <a:cubicBezTo>
                    <a:pt x="18" y="118"/>
                    <a:pt x="20" y="120"/>
                    <a:pt x="20" y="120"/>
                  </a:cubicBezTo>
                  <a:cubicBezTo>
                    <a:pt x="19" y="119"/>
                    <a:pt x="19" y="118"/>
                    <a:pt x="18" y="117"/>
                  </a:cubicBezTo>
                  <a:close/>
                  <a:moveTo>
                    <a:pt x="20" y="110"/>
                  </a:moveTo>
                  <a:cubicBezTo>
                    <a:pt x="21" y="112"/>
                    <a:pt x="22" y="115"/>
                    <a:pt x="23" y="116"/>
                  </a:cubicBezTo>
                  <a:cubicBezTo>
                    <a:pt x="22" y="114"/>
                    <a:pt x="21" y="112"/>
                    <a:pt x="20" y="110"/>
                  </a:cubicBezTo>
                  <a:close/>
                  <a:moveTo>
                    <a:pt x="34" y="97"/>
                  </a:moveTo>
                  <a:cubicBezTo>
                    <a:pt x="34" y="95"/>
                    <a:pt x="33" y="93"/>
                    <a:pt x="32" y="91"/>
                  </a:cubicBezTo>
                  <a:cubicBezTo>
                    <a:pt x="33" y="96"/>
                    <a:pt x="35" y="100"/>
                    <a:pt x="37" y="103"/>
                  </a:cubicBezTo>
                  <a:cubicBezTo>
                    <a:pt x="37" y="102"/>
                    <a:pt x="36" y="101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34" y="98"/>
                    <a:pt x="35" y="98"/>
                  </a:cubicBezTo>
                  <a:cubicBezTo>
                    <a:pt x="35" y="98"/>
                    <a:pt x="35" y="97"/>
                    <a:pt x="35" y="97"/>
                  </a:cubicBezTo>
                  <a:cubicBezTo>
                    <a:pt x="35" y="97"/>
                    <a:pt x="34" y="97"/>
                    <a:pt x="34" y="97"/>
                  </a:cubicBezTo>
                  <a:close/>
                  <a:moveTo>
                    <a:pt x="33" y="88"/>
                  </a:moveTo>
                  <a:cubicBezTo>
                    <a:pt x="34" y="90"/>
                    <a:pt x="34" y="92"/>
                    <a:pt x="35" y="94"/>
                  </a:cubicBezTo>
                  <a:cubicBezTo>
                    <a:pt x="35" y="93"/>
                    <a:pt x="34" y="91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89"/>
                    <a:pt x="34" y="88"/>
                  </a:cubicBezTo>
                  <a:cubicBezTo>
                    <a:pt x="34" y="89"/>
                    <a:pt x="34" y="88"/>
                    <a:pt x="33" y="88"/>
                  </a:cubicBezTo>
                  <a:close/>
                  <a:moveTo>
                    <a:pt x="10" y="72"/>
                  </a:moveTo>
                  <a:cubicBezTo>
                    <a:pt x="10" y="72"/>
                    <a:pt x="10" y="74"/>
                    <a:pt x="10" y="74"/>
                  </a:cubicBezTo>
                  <a:cubicBezTo>
                    <a:pt x="10" y="73"/>
                    <a:pt x="10" y="72"/>
                    <a:pt x="10" y="72"/>
                  </a:cubicBezTo>
                  <a:close/>
                  <a:moveTo>
                    <a:pt x="65" y="36"/>
                  </a:moveTo>
                  <a:cubicBezTo>
                    <a:pt x="64" y="36"/>
                    <a:pt x="62" y="36"/>
                    <a:pt x="61" y="37"/>
                  </a:cubicBezTo>
                  <a:cubicBezTo>
                    <a:pt x="62" y="37"/>
                    <a:pt x="63" y="36"/>
                    <a:pt x="64" y="36"/>
                  </a:cubicBezTo>
                  <a:cubicBezTo>
                    <a:pt x="66" y="36"/>
                    <a:pt x="66" y="35"/>
                    <a:pt x="65" y="36"/>
                  </a:cubicBezTo>
                  <a:close/>
                  <a:moveTo>
                    <a:pt x="91" y="37"/>
                  </a:moveTo>
                  <a:cubicBezTo>
                    <a:pt x="92" y="37"/>
                    <a:pt x="92" y="38"/>
                    <a:pt x="93" y="38"/>
                  </a:cubicBezTo>
                  <a:cubicBezTo>
                    <a:pt x="93" y="37"/>
                    <a:pt x="91" y="37"/>
                    <a:pt x="91" y="37"/>
                  </a:cubicBezTo>
                  <a:close/>
                  <a:moveTo>
                    <a:pt x="135" y="71"/>
                  </a:moveTo>
                  <a:cubicBezTo>
                    <a:pt x="135" y="72"/>
                    <a:pt x="135" y="73"/>
                    <a:pt x="135" y="73"/>
                  </a:cubicBezTo>
                  <a:cubicBezTo>
                    <a:pt x="135" y="73"/>
                    <a:pt x="135" y="71"/>
                    <a:pt x="135" y="71"/>
                  </a:cubicBezTo>
                  <a:close/>
                </a:path>
              </a:pathLst>
            </a:custGeom>
            <a:gradFill>
              <a:gsLst>
                <a:gs pos="27000">
                  <a:schemeClr val="accent2">
                    <a:alpha val="87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vert="horz" wrap="square" lIns="71927" tIns="35964" rIns="71927" bIns="35964" numCol="1" anchor="t" anchorCtr="0" compatLnSpc="1"/>
            <a:lstStyle/>
            <a:p>
              <a:endParaRPr lang="zh-CN" altLang="en-US" sz="1415" dirty="0"/>
            </a:p>
          </p:txBody>
        </p:sp>
        <p:sp>
          <p:nvSpPr>
            <p:cNvPr id="13424" name="文本框 13423"/>
            <p:cNvSpPr txBox="1"/>
            <p:nvPr>
              <p:custDataLst>
                <p:tags r:id="rId2"/>
              </p:custDataLst>
            </p:nvPr>
          </p:nvSpPr>
          <p:spPr>
            <a:xfrm>
              <a:off x="2655111" y="2440603"/>
              <a:ext cx="860202" cy="871549"/>
            </a:xfrm>
            <a:prstGeom prst="rect">
              <a:avLst/>
            </a:prstGeom>
            <a:noFill/>
            <a:effectLst/>
          </p:spPr>
          <p:txBody>
            <a:bodyPr wrap="none" lIns="71927" tIns="35964" rIns="71927" bIns="35964" rtlCol="0">
              <a:spAutoFit/>
            </a:bodyPr>
            <a:lstStyle/>
            <a:p>
              <a:r>
                <a:rPr lang="zh-CN" altLang="en-US" sz="5190">
                  <a:gradFill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6200000" scaled="1"/>
                  </a:gradFill>
                  <a:effectLst>
                    <a:outerShdw blurRad="159837" sx="102000" sy="102000" algn="ctr" rotWithShape="0">
                      <a:schemeClr val="accent1">
                        <a:lumMod val="50000"/>
                        <a:alpha val="94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  <a:sym typeface="云峰飞云体" panose="02000500000000000000" pitchFamily="2" charset="-122"/>
                </a:rPr>
                <a:t>肆</a:t>
              </a:r>
            </a:p>
          </p:txBody>
        </p:sp>
      </p:grpSp>
      <p:grpSp>
        <p:nvGrpSpPr>
          <p:cNvPr id="13419" name="组合 13418"/>
          <p:cNvGrpSpPr/>
          <p:nvPr/>
        </p:nvGrpSpPr>
        <p:grpSpPr>
          <a:xfrm>
            <a:off x="10050512" y="2825149"/>
            <a:ext cx="930084" cy="2103140"/>
            <a:chOff x="2620415" y="2387846"/>
            <a:chExt cx="930084" cy="2103140"/>
          </a:xfrm>
        </p:grpSpPr>
        <p:sp>
          <p:nvSpPr>
            <p:cNvPr id="13420" name="文本框 13419"/>
            <p:cNvSpPr txBox="1"/>
            <p:nvPr/>
          </p:nvSpPr>
          <p:spPr>
            <a:xfrm>
              <a:off x="2918788" y="2387846"/>
              <a:ext cx="631711" cy="2103140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zh-CN" altLang="en-US" sz="4105"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effectLst>
                    <a:outerShdw blurRad="50800" dist="38100" dir="2700000" algn="tl" rotWithShape="0">
                      <a:schemeClr val="accent1">
                        <a:lumMod val="75000"/>
                        <a:alpha val="40000"/>
                      </a:schemeClr>
                    </a:outerShdw>
                  </a:effectLst>
                  <a:latin typeface="+mj-ea"/>
                  <a:ea typeface="+mj-ea"/>
                </a:rPr>
                <a:t>实干笃行</a:t>
              </a:r>
            </a:p>
          </p:txBody>
        </p:sp>
        <p:sp>
          <p:nvSpPr>
            <p:cNvPr id="13421" name="矩形: 对角圆角 13420"/>
            <p:cNvSpPr/>
            <p:nvPr/>
          </p:nvSpPr>
          <p:spPr>
            <a:xfrm>
              <a:off x="2633125" y="2387846"/>
              <a:ext cx="255323" cy="893981"/>
            </a:xfrm>
            <a:prstGeom prst="round2DiagRect">
              <a:avLst>
                <a:gd name="adj1" fmla="val 33122"/>
                <a:gd name="adj2" fmla="val 0"/>
              </a:avLst>
            </a:prstGeom>
            <a:gradFill>
              <a:gsLst>
                <a:gs pos="100000">
                  <a:schemeClr val="accent2">
                    <a:lumMod val="20000"/>
                    <a:lumOff val="80000"/>
                  </a:schemeClr>
                </a:gs>
                <a:gs pos="0">
                  <a:schemeClr val="accent2"/>
                </a:gs>
              </a:gsLst>
              <a:lin ang="162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lIns="0" tIns="0" rIns="41040" bIns="0" rtlCol="0" anchor="ctr"/>
            <a:lstStyle/>
            <a:p>
              <a:pPr algn="ctr"/>
              <a:r>
                <a:rPr lang="en-US" altLang="zh-CN" sz="1595">
                  <a:solidFill>
                    <a:schemeClr val="accent1">
                      <a:lumMod val="50000"/>
                    </a:schemeClr>
                  </a:solidFill>
                  <a:latin typeface="+mn-ea"/>
                  <a:sym typeface="思源宋体 CN Heavy" panose="02020900000000000000" pitchFamily="18" charset="-122"/>
                </a:rPr>
                <a:t>PART 04</a:t>
              </a:r>
              <a:endParaRPr lang="zh-CN" altLang="en-US" sz="1595"/>
            </a:p>
          </p:txBody>
        </p:sp>
        <p:sp>
          <p:nvSpPr>
            <p:cNvPr id="13422" name="文本框 13421"/>
            <p:cNvSpPr txBox="1"/>
            <p:nvPr/>
          </p:nvSpPr>
          <p:spPr>
            <a:xfrm>
              <a:off x="2620415" y="3351510"/>
              <a:ext cx="280718" cy="702115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zh-CN" altLang="en-US" sz="1825">
                  <a:gradFill flip="none" rotWithShape="1">
                    <a:gsLst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  <a:sym typeface="思源宋体 CN Heavy" panose="02020900000000000000" pitchFamily="18" charset="-122"/>
                </a:rPr>
                <a:t>实践篇</a:t>
              </a:r>
              <a:endParaRPr lang="zh-CN" altLang="en-US" sz="1825">
                <a:gradFill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6200000" scaled="1"/>
                </a:gradFill>
                <a:latin typeface="+mj-ea"/>
                <a:ea typeface="+mj-ea"/>
                <a:sym typeface="思源宋体 CN Heavy" panose="02020900000000000000" pitchFamily="18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31076" r="7742" b="32040"/>
          <a:stretch>
            <a:fillRect/>
          </a:stretch>
        </p:blipFill>
        <p:spPr>
          <a:xfrm>
            <a:off x="0" y="4691743"/>
            <a:ext cx="12192000" cy="2061526"/>
          </a:xfrm>
          <a:custGeom>
            <a:avLst/>
            <a:gdLst>
              <a:gd name="connsiteX0" fmla="*/ 0 w 5230077"/>
              <a:gd name="connsiteY0" fmla="*/ 0 h 6688317"/>
              <a:gd name="connsiteX1" fmla="*/ 5230077 w 5230077"/>
              <a:gd name="connsiteY1" fmla="*/ 0 h 6688317"/>
              <a:gd name="connsiteX2" fmla="*/ 5230077 w 5230077"/>
              <a:gd name="connsiteY2" fmla="*/ 6688317 h 6688317"/>
              <a:gd name="connsiteX3" fmla="*/ 0 w 5230077"/>
              <a:gd name="connsiteY3" fmla="*/ 6688317 h 668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0077" h="6688317">
                <a:moveTo>
                  <a:pt x="0" y="0"/>
                </a:moveTo>
                <a:lnTo>
                  <a:pt x="5230077" y="0"/>
                </a:lnTo>
                <a:lnTo>
                  <a:pt x="5230077" y="6688317"/>
                </a:lnTo>
                <a:lnTo>
                  <a:pt x="0" y="6688317"/>
                </a:lnTo>
                <a:close/>
              </a:path>
            </a:pathLst>
          </a:custGeom>
          <a:effectLst>
            <a:outerShdw blurRad="228600" dist="254000" algn="l" rotWithShape="0">
              <a:schemeClr val="accent1">
                <a:lumMod val="50000"/>
                <a:alpha val="55000"/>
              </a:schemeClr>
            </a:outerShdw>
          </a:effectLst>
        </p:spPr>
      </p:pic>
      <p:pic>
        <p:nvPicPr>
          <p:cNvPr id="13465" name="图片 13464" descr="背景图案&#10;&#10;描述已自动生成">
            <a:extLst>
              <a:ext uri="{FF2B5EF4-FFF2-40B4-BE49-F238E27FC236}">
                <a16:creationId xmlns:a16="http://schemas.microsoft.com/office/drawing/2014/main" id="{FBB0B033-F51C-4DFE-ADEC-AA0211E851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07535" flipH="1">
            <a:off x="-64120" y="5468592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pic>
        <p:nvPicPr>
          <p:cNvPr id="2059" name="图片 2058" descr="背景图案&#10;&#10;描述已自动生成">
            <a:extLst>
              <a:ext uri="{FF2B5EF4-FFF2-40B4-BE49-F238E27FC236}">
                <a16:creationId xmlns:a16="http://schemas.microsoft.com/office/drawing/2014/main" id="{AA8C2591-B6D6-12E2-AD31-B03B2A1E97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1392465">
            <a:off x="-23557" y="5457707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grpSp>
        <p:nvGrpSpPr>
          <p:cNvPr id="2060" name="组合 2059">
            <a:extLst>
              <a:ext uri="{FF2B5EF4-FFF2-40B4-BE49-F238E27FC236}">
                <a16:creationId xmlns:a16="http://schemas.microsoft.com/office/drawing/2014/main" id="{E1AB1CAD-35EF-EDCA-02D4-0F1503C7C5A5}"/>
              </a:ext>
            </a:extLst>
          </p:cNvPr>
          <p:cNvGrpSpPr/>
          <p:nvPr/>
        </p:nvGrpSpPr>
        <p:grpSpPr>
          <a:xfrm>
            <a:off x="10350966" y="254012"/>
            <a:ext cx="1614580" cy="365760"/>
            <a:chOff x="10350966" y="1597793"/>
            <a:chExt cx="1614580" cy="365760"/>
          </a:xfrm>
        </p:grpSpPr>
        <p:pic>
          <p:nvPicPr>
            <p:cNvPr id="2061" name="图片 2060" descr="卡通人物&#10;&#10;中度可信度描述已自动生成">
              <a:extLst>
                <a:ext uri="{FF2B5EF4-FFF2-40B4-BE49-F238E27FC236}">
                  <a16:creationId xmlns:a16="http://schemas.microsoft.com/office/drawing/2014/main" id="{FA78B595-2911-3605-A4B1-1C8DAD039C2A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2063" name="文本框 2062">
              <a:extLst>
                <a:ext uri="{FF2B5EF4-FFF2-40B4-BE49-F238E27FC236}">
                  <a16:creationId xmlns:a16="http://schemas.microsoft.com/office/drawing/2014/main" id="{2A03C7C7-08DD-9991-EE0E-80DE6DB2E8DF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86C33E-3426-D96E-B59C-76B5216A7FAF}"/>
              </a:ext>
            </a:extLst>
          </p:cNvPr>
          <p:cNvGrpSpPr/>
          <p:nvPr/>
        </p:nvGrpSpPr>
        <p:grpSpPr>
          <a:xfrm>
            <a:off x="-1" y="1"/>
            <a:ext cx="12192002" cy="6858002"/>
            <a:chOff x="-1" y="1"/>
            <a:chExt cx="12192002" cy="685800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52BE470-08A7-B212-C328-A52495AF3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-1" y="1"/>
              <a:ext cx="12192001" cy="6858002"/>
            </a:xfrm>
            <a:prstGeom prst="rect">
              <a:avLst/>
            </a:prstGeom>
          </p:spPr>
        </p:pic>
        <p:sp>
          <p:nvSpPr>
            <p:cNvPr id="15" name="Picture 2056-mask">
              <a:extLst>
                <a:ext uri="{FF2B5EF4-FFF2-40B4-BE49-F238E27FC236}">
                  <a16:creationId xmlns:a16="http://schemas.microsoft.com/office/drawing/2014/main" id="{A674CBAE-D9BD-98D1-3553-794F4C0E623F}"/>
                </a:ext>
              </a:extLst>
            </p:cNvPr>
            <p:cNvSpPr/>
            <p:nvPr/>
          </p:nvSpPr>
          <p:spPr>
            <a:xfrm>
              <a:off x="0" y="1"/>
              <a:ext cx="12192001" cy="6858002"/>
            </a:xfrm>
            <a:prstGeom prst="rect">
              <a:avLst/>
            </a:prstGeom>
            <a:gradFill flip="none" rotWithShape="1">
              <a:gsLst>
                <a:gs pos="0">
                  <a:srgbClr val="002A80"/>
                </a:gs>
                <a:gs pos="100000">
                  <a:srgbClr val="002A8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878617FB-8927-DC69-7938-25B5D171555E}"/>
              </a:ext>
            </a:extLst>
          </p:cNvPr>
          <p:cNvSpPr/>
          <p:nvPr/>
        </p:nvSpPr>
        <p:spPr>
          <a:xfrm>
            <a:off x="991782" y="959638"/>
            <a:ext cx="10263500" cy="505754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25D4CF-CEFC-06DB-D790-ED495FCB91E9}"/>
              </a:ext>
            </a:extLst>
          </p:cNvPr>
          <p:cNvSpPr/>
          <p:nvPr/>
        </p:nvSpPr>
        <p:spPr>
          <a:xfrm>
            <a:off x="888762" y="830510"/>
            <a:ext cx="10263500" cy="50575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D25632-BD4A-E312-5B47-A22F860FCD96}"/>
              </a:ext>
            </a:extLst>
          </p:cNvPr>
          <p:cNvSpPr/>
          <p:nvPr/>
        </p:nvSpPr>
        <p:spPr>
          <a:xfrm>
            <a:off x="3844954" y="830510"/>
            <a:ext cx="4502092" cy="413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《中华人民共和国著作权法》第53条规定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EB7635-70B9-7D04-E0BD-67326A950E9A}"/>
              </a:ext>
            </a:extLst>
          </p:cNvPr>
          <p:cNvGrpSpPr/>
          <p:nvPr/>
        </p:nvGrpSpPr>
        <p:grpSpPr>
          <a:xfrm>
            <a:off x="1320326" y="1529480"/>
            <a:ext cx="9400373" cy="3820405"/>
            <a:chOff x="1320326" y="1529480"/>
            <a:chExt cx="9400373" cy="382040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D4F6243-DA05-5786-3AB3-523845A120D3}"/>
                </a:ext>
              </a:extLst>
            </p:cNvPr>
            <p:cNvSpPr/>
            <p:nvPr/>
          </p:nvSpPr>
          <p:spPr>
            <a:xfrm>
              <a:off x="1797281" y="1884247"/>
              <a:ext cx="8923418" cy="111096"/>
            </a:xfrm>
            <a:prstGeom prst="rect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8BEBA30-8455-353C-C6F2-0BB271486445}"/>
                </a:ext>
              </a:extLst>
            </p:cNvPr>
            <p:cNvSpPr/>
            <p:nvPr/>
          </p:nvSpPr>
          <p:spPr>
            <a:xfrm>
              <a:off x="1320326" y="4648911"/>
              <a:ext cx="9400373" cy="111096"/>
            </a:xfrm>
            <a:prstGeom prst="rect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4C7E4E1-4787-119D-5F38-A65ACB383B77}"/>
                </a:ext>
              </a:extLst>
            </p:cNvPr>
            <p:cNvSpPr/>
            <p:nvPr/>
          </p:nvSpPr>
          <p:spPr>
            <a:xfrm>
              <a:off x="1320326" y="2469734"/>
              <a:ext cx="4520725" cy="111096"/>
            </a:xfrm>
            <a:prstGeom prst="rect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56CE4D8-719F-4A67-1DE7-37360E51A042}"/>
                </a:ext>
              </a:extLst>
            </p:cNvPr>
            <p:cNvSpPr/>
            <p:nvPr/>
          </p:nvSpPr>
          <p:spPr>
            <a:xfrm>
              <a:off x="1320327" y="5204388"/>
              <a:ext cx="3000700" cy="111096"/>
            </a:xfrm>
            <a:prstGeom prst="rect">
              <a:avLst/>
            </a:prstGeom>
            <a:solidFill>
              <a:schemeClr val="accent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BAFD454-E33C-9A17-8831-EDF43AD4BE04}"/>
                </a:ext>
              </a:extLst>
            </p:cNvPr>
            <p:cNvSpPr txBox="1"/>
            <p:nvPr/>
          </p:nvSpPr>
          <p:spPr>
            <a:xfrm>
              <a:off x="1335993" y="1529480"/>
              <a:ext cx="9309218" cy="3820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457200" algn="just">
                <a:lnSpc>
                  <a:spcPct val="150000"/>
                </a:lnSpc>
              </a:pPr>
              <a:r>
                <a:rPr lang="zh-CN" altLang="en-US" sz="2400">
                  <a:latin typeface="+mj-ea"/>
                  <a:ea typeface="+mj-ea"/>
                </a:rPr>
                <a:t>未经著作权人许可，不得复制、发行、表演、放映、广播、汇编、通过信息网络向公众传播其作品</a:t>
              </a:r>
              <a:r>
                <a:rPr lang="zh-CN" altLang="en-US" sz="2400">
                  <a:latin typeface="+mn-ea"/>
                </a:rPr>
                <a:t>。</a:t>
              </a:r>
              <a:endParaRPr lang="en-US" altLang="zh-CN" sz="2400">
                <a:latin typeface="+mn-ea"/>
              </a:endParaRPr>
            </a:p>
            <a:p>
              <a:pPr indent="457200" algn="just">
                <a:lnSpc>
                  <a:spcPct val="150000"/>
                </a:lnSpc>
              </a:pPr>
              <a:r>
                <a:rPr lang="zh-CN" altLang="en-US" sz="2400">
                  <a:latin typeface="+mn-ea"/>
                </a:rPr>
                <a:t>违法经营额五万元以上的，可以并处违法经营额一倍以上五倍以下的罚款；没有违法经营额、违法经营额难以计算或者不足五万元的，可以并处二十五万元以下的罚款；构成犯罪的，依法追究刑事责任：</a:t>
              </a:r>
              <a:r>
                <a:rPr lang="zh-CN" altLang="en-US" sz="2400">
                  <a:latin typeface="+mj-ea"/>
                  <a:ea typeface="+mj-ea"/>
                </a:rPr>
                <a:t>拼单、换课件、倒卖等行为属于未经允许的复制、通过信息网络向公众传播其作品的行为</a:t>
              </a:r>
              <a:r>
                <a:rPr lang="zh-CN" altLang="en-US" sz="2400">
                  <a:latin typeface="+mn-ea"/>
                </a:rPr>
                <a:t>。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F16AAA-F4AA-D599-484D-AA9327D0BF0A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17" name="图片 16" descr="卡通人物&#10;&#10;中度可信度描述已自动生成">
              <a:extLst>
                <a:ext uri="{FF2B5EF4-FFF2-40B4-BE49-F238E27FC236}">
                  <a16:creationId xmlns:a16="http://schemas.microsoft.com/office/drawing/2014/main" id="{53E444E9-3404-ED89-7CFF-08A256E17CE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7B92377-22EB-331E-58D5-BA44A890AD4B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25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6B341BA-B71F-A19C-47AF-0556F5A9377C}"/>
              </a:ext>
            </a:extLst>
          </p:cNvPr>
          <p:cNvGrpSpPr/>
          <p:nvPr/>
        </p:nvGrpSpPr>
        <p:grpSpPr>
          <a:xfrm>
            <a:off x="-1" y="1"/>
            <a:ext cx="12192002" cy="6858002"/>
            <a:chOff x="-1" y="1"/>
            <a:chExt cx="12192002" cy="685800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A14394-8DE0-CB00-32A0-EDE97F3E5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-1" y="1"/>
              <a:ext cx="12192001" cy="6858002"/>
            </a:xfrm>
            <a:prstGeom prst="rect">
              <a:avLst/>
            </a:prstGeom>
          </p:spPr>
        </p:pic>
        <p:sp>
          <p:nvSpPr>
            <p:cNvPr id="8" name="Picture 2056-mask">
              <a:extLst>
                <a:ext uri="{FF2B5EF4-FFF2-40B4-BE49-F238E27FC236}">
                  <a16:creationId xmlns:a16="http://schemas.microsoft.com/office/drawing/2014/main" id="{313CC662-9BC2-1A30-6DF1-A6468AC49365}"/>
                </a:ext>
              </a:extLst>
            </p:cNvPr>
            <p:cNvSpPr/>
            <p:nvPr/>
          </p:nvSpPr>
          <p:spPr>
            <a:xfrm>
              <a:off x="0" y="1"/>
              <a:ext cx="12192001" cy="6858002"/>
            </a:xfrm>
            <a:prstGeom prst="rect">
              <a:avLst/>
            </a:prstGeom>
            <a:gradFill flip="none" rotWithShape="1">
              <a:gsLst>
                <a:gs pos="0">
                  <a:srgbClr val="002A80"/>
                </a:gs>
                <a:gs pos="100000">
                  <a:srgbClr val="002A8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79287A7-2288-A9CE-3736-D5503E4F54F2}"/>
              </a:ext>
            </a:extLst>
          </p:cNvPr>
          <p:cNvSpPr txBox="1"/>
          <p:nvPr/>
        </p:nvSpPr>
        <p:spPr>
          <a:xfrm>
            <a:off x="1876961" y="765372"/>
            <a:ext cx="843807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+mj-ea"/>
                <a:ea typeface="+mj-ea"/>
              </a:rPr>
              <a:t>复制到别的</a:t>
            </a:r>
            <a:r>
              <a:rPr lang="en-US" altLang="zh-CN" sz="400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zh-CN" altLang="en-US" sz="4000">
                <a:solidFill>
                  <a:schemeClr val="bg1"/>
                </a:solidFill>
                <a:latin typeface="+mj-ea"/>
                <a:ea typeface="+mj-ea"/>
              </a:rPr>
              <a:t>，如何保持颜色不变</a:t>
            </a:r>
            <a:r>
              <a:rPr lang="en-US" altLang="zh-CN" sz="400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zh-CN" altLang="en-US" sz="4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52C46AB-5BC4-4A4F-0714-18A180DB0D9C}"/>
              </a:ext>
            </a:extLst>
          </p:cNvPr>
          <p:cNvSpPr/>
          <p:nvPr/>
        </p:nvSpPr>
        <p:spPr>
          <a:xfrm>
            <a:off x="584351" y="2091871"/>
            <a:ext cx="5415516" cy="3979615"/>
          </a:xfrm>
          <a:prstGeom prst="roundRect">
            <a:avLst>
              <a:gd name="adj" fmla="val 58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17435225-1AFD-8F7D-87D8-BC65350525F2}"/>
              </a:ext>
            </a:extLst>
          </p:cNvPr>
          <p:cNvSpPr/>
          <p:nvPr/>
        </p:nvSpPr>
        <p:spPr>
          <a:xfrm>
            <a:off x="577108" y="2096896"/>
            <a:ext cx="5430004" cy="628524"/>
          </a:xfrm>
          <a:prstGeom prst="round2SameRect">
            <a:avLst>
              <a:gd name="adj1" fmla="val 28846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7639F5-0A4A-C300-7B14-35CA0999D614}"/>
              </a:ext>
            </a:extLst>
          </p:cNvPr>
          <p:cNvSpPr txBox="1"/>
          <p:nvPr/>
        </p:nvSpPr>
        <p:spPr>
          <a:xfrm>
            <a:off x="1410185" y="2226492"/>
            <a:ext cx="37638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>
                <a:latin typeface="+mj-ea"/>
                <a:ea typeface="+mj-ea"/>
              </a:rPr>
              <a:t>① 框中所需内容，右击复制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C0000D-9EC0-F166-C90B-6E4E3ACF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94" y="3070174"/>
            <a:ext cx="4750231" cy="2657645"/>
          </a:xfrm>
          <a:prstGeom prst="roundRect">
            <a:avLst>
              <a:gd name="adj" fmla="val 3811"/>
            </a:avLst>
          </a:prstGeom>
        </p:spPr>
      </p:pic>
      <p:sp>
        <p:nvSpPr>
          <p:cNvPr id="14" name="Picture 8-mask">
            <a:extLst>
              <a:ext uri="{FF2B5EF4-FFF2-40B4-BE49-F238E27FC236}">
                <a16:creationId xmlns:a16="http://schemas.microsoft.com/office/drawing/2014/main" id="{7E2EC9E9-026A-518A-7429-6D89172FE48C}"/>
              </a:ext>
            </a:extLst>
          </p:cNvPr>
          <p:cNvSpPr/>
          <p:nvPr/>
        </p:nvSpPr>
        <p:spPr>
          <a:xfrm>
            <a:off x="916994" y="3070174"/>
            <a:ext cx="4750231" cy="2657645"/>
          </a:xfrm>
          <a:prstGeom prst="roundRect">
            <a:avLst>
              <a:gd name="adj" fmla="val 270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FA0485F-38D1-C8EE-0717-CB054E84B673}"/>
              </a:ext>
            </a:extLst>
          </p:cNvPr>
          <p:cNvGrpSpPr/>
          <p:nvPr/>
        </p:nvGrpSpPr>
        <p:grpSpPr>
          <a:xfrm>
            <a:off x="4039752" y="2989633"/>
            <a:ext cx="1786581" cy="2691290"/>
            <a:chOff x="3674008" y="3533969"/>
            <a:chExt cx="1404938" cy="211638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180268A-FC19-867B-2F8A-2EE278E94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0650" y="3533969"/>
              <a:ext cx="971455" cy="2116385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effectLst>
              <a:outerShdw blurRad="254000" dist="38100" dir="5400000" algn="t" rotWithShape="0">
                <a:prstClr val="black">
                  <a:alpha val="37000"/>
                </a:prstClr>
              </a:outerShdw>
            </a:effec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1AB08C8-0C03-A317-F180-9B71AF76DB21}"/>
                </a:ext>
              </a:extLst>
            </p:cNvPr>
            <p:cNvSpPr/>
            <p:nvPr/>
          </p:nvSpPr>
          <p:spPr>
            <a:xfrm>
              <a:off x="3674008" y="3796639"/>
              <a:ext cx="984739" cy="13937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左 12">
              <a:extLst>
                <a:ext uri="{FF2B5EF4-FFF2-40B4-BE49-F238E27FC236}">
                  <a16:creationId xmlns:a16="http://schemas.microsoft.com/office/drawing/2014/main" id="{B835ECFF-79D6-92A0-344E-11DA1D304465}"/>
                </a:ext>
              </a:extLst>
            </p:cNvPr>
            <p:cNvSpPr/>
            <p:nvPr/>
          </p:nvSpPr>
          <p:spPr>
            <a:xfrm>
              <a:off x="4531626" y="3684506"/>
              <a:ext cx="547320" cy="363646"/>
            </a:xfrm>
            <a:prstGeom prst="leftArrow">
              <a:avLst/>
            </a:prstGeom>
            <a:gradFill>
              <a:gsLst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 w="19050" cap="rnd">
              <a:gradFill flip="none" rotWithShape="1">
                <a:gsLst>
                  <a:gs pos="0">
                    <a:schemeClr val="bg1"/>
                  </a:gs>
                  <a:gs pos="9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round/>
            </a:ln>
            <a:effectLst>
              <a:outerShdw blurRad="50800" dist="25400" dir="10800000" algn="r" rotWithShape="0">
                <a:schemeClr val="accent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EBFB891-FAD3-7E13-BAD7-3C670E29E03C}"/>
              </a:ext>
            </a:extLst>
          </p:cNvPr>
          <p:cNvSpPr/>
          <p:nvPr/>
        </p:nvSpPr>
        <p:spPr>
          <a:xfrm>
            <a:off x="6253631" y="2091871"/>
            <a:ext cx="5415516" cy="3979615"/>
          </a:xfrm>
          <a:prstGeom prst="roundRect">
            <a:avLst>
              <a:gd name="adj" fmla="val 58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863E2397-BF85-311A-97CC-AD77D4D3F3FC}"/>
              </a:ext>
            </a:extLst>
          </p:cNvPr>
          <p:cNvSpPr/>
          <p:nvPr/>
        </p:nvSpPr>
        <p:spPr>
          <a:xfrm>
            <a:off x="6246388" y="2096896"/>
            <a:ext cx="5430004" cy="628524"/>
          </a:xfrm>
          <a:prstGeom prst="round2SameRect">
            <a:avLst>
              <a:gd name="adj1" fmla="val 28846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8A1012D-B356-3FF7-DC64-8A0CD48942EA}"/>
              </a:ext>
            </a:extLst>
          </p:cNvPr>
          <p:cNvSpPr txBox="1"/>
          <p:nvPr/>
        </p:nvSpPr>
        <p:spPr>
          <a:xfrm>
            <a:off x="7176450" y="2226492"/>
            <a:ext cx="35698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>
                <a:latin typeface="+mj-ea"/>
                <a:ea typeface="+mj-ea"/>
              </a:rPr>
              <a:t>② 右击，粘贴选项</a:t>
            </a:r>
            <a:r>
              <a:rPr lang="en-US" altLang="zh-CN" sz="2400">
                <a:latin typeface="+mj-ea"/>
                <a:ea typeface="+mj-ea"/>
              </a:rPr>
              <a:t>-</a:t>
            </a:r>
            <a:r>
              <a:rPr lang="zh-CN" altLang="en-US" sz="2400">
                <a:latin typeface="+mj-ea"/>
                <a:ea typeface="+mj-ea"/>
              </a:rPr>
              <a:t>第二个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CC5FCF7-9A39-CE4E-EFBE-2585D55B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274" y="3070174"/>
            <a:ext cx="4750231" cy="2657645"/>
          </a:xfrm>
          <a:prstGeom prst="roundRect">
            <a:avLst>
              <a:gd name="adj" fmla="val 3811"/>
            </a:avLst>
          </a:prstGeom>
        </p:spPr>
      </p:pic>
      <p:sp>
        <p:nvSpPr>
          <p:cNvPr id="38" name="Picture 8-mask">
            <a:extLst>
              <a:ext uri="{FF2B5EF4-FFF2-40B4-BE49-F238E27FC236}">
                <a16:creationId xmlns:a16="http://schemas.microsoft.com/office/drawing/2014/main" id="{52F5E994-B828-FC8F-09F1-74A7606CA862}"/>
              </a:ext>
            </a:extLst>
          </p:cNvPr>
          <p:cNvSpPr/>
          <p:nvPr/>
        </p:nvSpPr>
        <p:spPr>
          <a:xfrm>
            <a:off x="6586274" y="3070174"/>
            <a:ext cx="4750231" cy="2657645"/>
          </a:xfrm>
          <a:prstGeom prst="roundRect">
            <a:avLst>
              <a:gd name="adj" fmla="val 270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5E7FC74-BF98-2E63-F35B-50CE06E1D8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14" r="42991"/>
          <a:stretch/>
        </p:blipFill>
        <p:spPr>
          <a:xfrm>
            <a:off x="8629354" y="3731259"/>
            <a:ext cx="1873264" cy="975361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254000" dist="38100" dir="5400000" algn="t" rotWithShape="0">
              <a:prstClr val="black">
                <a:alpha val="37000"/>
              </a:prstClr>
            </a:outerShdw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A0F0036-6DDE-F694-30DB-EAF3ED175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345" y="4825090"/>
            <a:ext cx="1301116" cy="360526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254000" dist="38100" dir="5400000" algn="t" rotWithShape="0">
              <a:prstClr val="black">
                <a:alpha val="37000"/>
              </a:prstClr>
            </a:outerShdw>
          </a:effectLst>
        </p:spPr>
      </p:pic>
      <p:sp>
        <p:nvSpPr>
          <p:cNvPr id="42" name="箭头: 左 41">
            <a:extLst>
              <a:ext uri="{FF2B5EF4-FFF2-40B4-BE49-F238E27FC236}">
                <a16:creationId xmlns:a16="http://schemas.microsoft.com/office/drawing/2014/main" id="{179EF1EA-F402-CC4A-710B-3A9A2CE008C2}"/>
              </a:ext>
            </a:extLst>
          </p:cNvPr>
          <p:cNvSpPr/>
          <p:nvPr/>
        </p:nvSpPr>
        <p:spPr>
          <a:xfrm>
            <a:off x="9694041" y="4224135"/>
            <a:ext cx="695996" cy="462429"/>
          </a:xfrm>
          <a:prstGeom prst="leftArrow">
            <a:avLst/>
          </a:prstGeom>
          <a:gradFill>
            <a:gsLst>
              <a:gs pos="48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19050" cap="rnd">
            <a:gradFill flip="none" rotWithShape="1">
              <a:gsLst>
                <a:gs pos="0">
                  <a:schemeClr val="bg1"/>
                </a:gs>
                <a:gs pos="9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round/>
          </a:ln>
          <a:effectLst>
            <a:outerShdw blurRad="50800" dist="25400" dir="10800000" algn="r" rotWithShape="0">
              <a:schemeClr val="accent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7D8F97F-DA7F-926D-AAC8-C3D328C0649D}"/>
              </a:ext>
            </a:extLst>
          </p:cNvPr>
          <p:cNvSpPr/>
          <p:nvPr/>
        </p:nvSpPr>
        <p:spPr>
          <a:xfrm>
            <a:off x="9150554" y="4196870"/>
            <a:ext cx="504661" cy="519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4C145D0-EF32-0C43-57D9-CB9A89FB5E31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16" name="图片 15" descr="卡通人物&#10;&#10;中度可信度描述已自动生成">
              <a:extLst>
                <a:ext uri="{FF2B5EF4-FFF2-40B4-BE49-F238E27FC236}">
                  <a16:creationId xmlns:a16="http://schemas.microsoft.com/office/drawing/2014/main" id="{C7950CB7-BC4F-DCD8-9487-847ECCDEE4AF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9D43D71-53F3-6D57-72EE-EC5FC41E9D9A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19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4" name="图片 13443">
            <a:extLst>
              <a:ext uri="{FF2B5EF4-FFF2-40B4-BE49-F238E27FC236}">
                <a16:creationId xmlns:a16="http://schemas.microsoft.com/office/drawing/2014/main" id="{F7775E1B-1202-F0AA-1333-1C764A38A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1"/>
            <a:ext cx="12192001" cy="6858002"/>
          </a:xfrm>
          <a:prstGeom prst="rect">
            <a:avLst/>
          </a:prstGeom>
        </p:spPr>
      </p:pic>
      <p:sp>
        <p:nvSpPr>
          <p:cNvPr id="13447" name="Picture 2056-mask">
            <a:extLst>
              <a:ext uri="{FF2B5EF4-FFF2-40B4-BE49-F238E27FC236}">
                <a16:creationId xmlns:a16="http://schemas.microsoft.com/office/drawing/2014/main" id="{E1D53D9F-D99A-502E-B7D2-C6A9FFA746B4}"/>
              </a:ext>
            </a:extLst>
          </p:cNvPr>
          <p:cNvSpPr/>
          <p:nvPr/>
        </p:nvSpPr>
        <p:spPr>
          <a:xfrm>
            <a:off x="0" y="0"/>
            <a:ext cx="12192001" cy="6858002"/>
          </a:xfrm>
          <a:prstGeom prst="rect">
            <a:avLst/>
          </a:prstGeom>
          <a:gradFill flip="none" rotWithShape="1">
            <a:gsLst>
              <a:gs pos="0">
                <a:srgbClr val="002A80"/>
              </a:gs>
              <a:gs pos="100000">
                <a:srgbClr val="002A8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1" name="文本框 13340" hidden="1"/>
          <p:cNvSpPr txBox="1"/>
          <p:nvPr/>
        </p:nvSpPr>
        <p:spPr>
          <a:xfrm>
            <a:off x="950899" y="357058"/>
            <a:ext cx="260840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88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>
                        <a:lumMod val="100000"/>
                      </a:schemeClr>
                    </a:gs>
                  </a:gsLst>
                  <a:lin ang="16200000" scaled="1"/>
                  <a:tileRect/>
                </a:gradFill>
                <a:effectLst/>
                <a:latin typeface="云峰飞云体" panose="02000500000000000000" pitchFamily="2" charset="-122"/>
                <a:ea typeface="云峰飞云体" panose="02000500000000000000" pitchFamily="2" charset="-122"/>
                <a:sym typeface="思源宋体 CN Heavy" panose="02020900000000000000" pitchFamily="18" charset="-122"/>
              </a:rPr>
              <a:t>目录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DEB7F5A-709B-D901-4C4B-1B1E0FCAFCDF}"/>
              </a:ext>
            </a:extLst>
          </p:cNvPr>
          <p:cNvGrpSpPr/>
          <p:nvPr/>
        </p:nvGrpSpPr>
        <p:grpSpPr>
          <a:xfrm>
            <a:off x="2785553" y="1424259"/>
            <a:ext cx="6620889" cy="2479356"/>
            <a:chOff x="2785553" y="1295137"/>
            <a:chExt cx="6620889" cy="2479356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ED94501-07C2-BFAC-313D-882EB7B3DA4A}"/>
                </a:ext>
              </a:extLst>
            </p:cNvPr>
            <p:cNvGrpSpPr/>
            <p:nvPr/>
          </p:nvGrpSpPr>
          <p:grpSpPr>
            <a:xfrm>
              <a:off x="2785553" y="2004778"/>
              <a:ext cx="6620889" cy="1769715"/>
              <a:chOff x="2928463" y="2004778"/>
              <a:chExt cx="6620889" cy="1769715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F4BB2A5-A77E-45F9-791F-4915FCE60FA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928463" y="2004778"/>
                <a:ext cx="6335068" cy="1769715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11500" spc="-150">
                    <a:gradFill flip="none" rotWithShape="1">
                      <a:gsLst>
                        <a:gs pos="19000">
                          <a:schemeClr val="accent2">
                            <a:lumMod val="20000"/>
                            <a:lumOff val="80000"/>
                          </a:schemeClr>
                        </a:gs>
                        <a:gs pos="89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96812" dist="86055" algn="l" rotWithShape="0">
                        <a:schemeClr val="accent1">
                          <a:lumMod val="50000"/>
                          <a:alpha val="78000"/>
                        </a:schemeClr>
                      </a:outerShdw>
                    </a:effectLst>
                    <a:latin typeface="云峰飞云体" panose="02000500000000000000" pitchFamily="2" charset="-122"/>
                    <a:ea typeface="云峰飞云体" panose="02000500000000000000" pitchFamily="2" charset="-122"/>
                    <a:sym typeface="思源宋体 CN Heavy" panose="02020900000000000000" pitchFamily="18" charset="-122"/>
                  </a:rPr>
                  <a:t>不忘初心</a:t>
                </a:r>
              </a:p>
            </p:txBody>
          </p:sp>
          <p:sp>
            <p:nvSpPr>
              <p:cNvPr id="28" name="矩形: 对角圆角 27">
                <a:extLst>
                  <a:ext uri="{FF2B5EF4-FFF2-40B4-BE49-F238E27FC236}">
                    <a16:creationId xmlns:a16="http://schemas.microsoft.com/office/drawing/2014/main" id="{BA5485A1-5A98-3A15-3DEE-A1DA8427A046}"/>
                  </a:ext>
                </a:extLst>
              </p:cNvPr>
              <p:cNvSpPr/>
              <p:nvPr/>
            </p:nvSpPr>
            <p:spPr>
              <a:xfrm>
                <a:off x="9178733" y="2117900"/>
                <a:ext cx="370619" cy="908104"/>
              </a:xfrm>
              <a:prstGeom prst="round2DiagRect">
                <a:avLst>
                  <a:gd name="adj1" fmla="val 33122"/>
                  <a:gd name="adj2" fmla="val 0"/>
                </a:avLst>
              </a:prstGeom>
              <a:gradFill>
                <a:gsLst>
                  <a:gs pos="100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/>
              <a:lstStyle/>
              <a:p>
                <a:pPr algn="ctr"/>
                <a:r>
                  <a:rPr lang="zh-CN" altLang="en-US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sym typeface="思源宋体 CN Heavy" panose="02020900000000000000" pitchFamily="18" charset="-122"/>
                  </a:rPr>
                  <a:t>思</a:t>
                </a:r>
                <a:endParaRPr lang="en-US" altLang="zh-CN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sym typeface="思源宋体 CN Heavy" panose="02020900000000000000" pitchFamily="18" charset="-122"/>
                </a:endParaRPr>
              </a:p>
              <a:p>
                <a:pPr algn="ctr"/>
                <a:r>
                  <a:rPr lang="zh-CN" altLang="en-US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sym typeface="思源宋体 CN Heavy" panose="02020900000000000000" pitchFamily="18" charset="-122"/>
                  </a:rPr>
                  <a:t>想</a:t>
                </a:r>
                <a:endParaRPr lang="en-US" altLang="zh-CN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sym typeface="思源宋体 CN Heavy" panose="02020900000000000000" pitchFamily="18" charset="-122"/>
                </a:endParaRPr>
              </a:p>
              <a:p>
                <a:pPr algn="ctr"/>
                <a:r>
                  <a:rPr lang="zh-CN" altLang="en-US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sym typeface="思源宋体 CN Heavy" panose="02020900000000000000" pitchFamily="18" charset="-122"/>
                  </a:rPr>
                  <a:t>篇</a:t>
                </a: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D290F24-5884-1459-5C9C-C377BFB1F8BE}"/>
                </a:ext>
              </a:extLst>
            </p:cNvPr>
            <p:cNvCxnSpPr/>
            <p:nvPr/>
          </p:nvCxnSpPr>
          <p:spPr>
            <a:xfrm flipH="1">
              <a:off x="3359761" y="3556747"/>
              <a:ext cx="5472473" cy="0"/>
            </a:xfrm>
            <a:prstGeom prst="line">
              <a:avLst/>
            </a:prstGeom>
            <a:ln w="31750" cap="rnd">
              <a:gradFill flip="none" rotWithShape="1">
                <a:gsLst>
                  <a:gs pos="100000">
                    <a:schemeClr val="accent2"/>
                  </a:gs>
                  <a:gs pos="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184CD3B-40DC-241E-9235-BFCADF7A4D22}"/>
                </a:ext>
              </a:extLst>
            </p:cNvPr>
            <p:cNvSpPr txBox="1"/>
            <p:nvPr/>
          </p:nvSpPr>
          <p:spPr>
            <a:xfrm>
              <a:off x="3915332" y="1295137"/>
              <a:ext cx="436133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sz="6000" spc="300">
                  <a:ln w="15875">
                    <a:gradFill>
                      <a:gsLst>
                        <a:gs pos="27000">
                          <a:schemeClr val="accent2">
                            <a:alpha val="88000"/>
                          </a:schemeClr>
                        </a:gs>
                        <a:gs pos="85000">
                          <a:schemeClr val="accent2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PART 01</a:t>
              </a:r>
            </a:p>
          </p:txBody>
        </p:sp>
        <p:sp>
          <p:nvSpPr>
            <p:cNvPr id="23" name="菱形 22">
              <a:extLst>
                <a:ext uri="{FF2B5EF4-FFF2-40B4-BE49-F238E27FC236}">
                  <a16:creationId xmlns:a16="http://schemas.microsoft.com/office/drawing/2014/main" id="{EE0FBC9F-6E39-FBDA-A64E-3EE7588270FF}"/>
                </a:ext>
              </a:extLst>
            </p:cNvPr>
            <p:cNvSpPr/>
            <p:nvPr/>
          </p:nvSpPr>
          <p:spPr>
            <a:xfrm>
              <a:off x="5979453" y="3443566"/>
              <a:ext cx="233088" cy="233088"/>
            </a:xfrm>
            <a:prstGeom prst="diamond">
              <a:avLst/>
            </a:prstGeom>
            <a:gradFill flip="none" rotWithShape="1">
              <a:gsLst>
                <a:gs pos="3700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图形 11264">
            <a:extLst>
              <a:ext uri="{FF2B5EF4-FFF2-40B4-BE49-F238E27FC236}">
                <a16:creationId xmlns:a16="http://schemas.microsoft.com/office/drawing/2014/main" id="{F6E7D8BE-4A2E-777D-894E-DC071F7089B7}"/>
              </a:ext>
            </a:extLst>
          </p:cNvPr>
          <p:cNvSpPr/>
          <p:nvPr/>
        </p:nvSpPr>
        <p:spPr>
          <a:xfrm rot="21162205" flipH="1">
            <a:off x="2271401" y="1913119"/>
            <a:ext cx="444093" cy="548942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gradFill>
            <a:gsLst>
              <a:gs pos="51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63500" dist="50800" sx="102000" sy="102000" algn="ctr" rotWithShape="0">
              <a:schemeClr val="accent1">
                <a:lumMod val="50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3455" name="直接连接符 13454">
            <a:extLst>
              <a:ext uri="{FF2B5EF4-FFF2-40B4-BE49-F238E27FC236}">
                <a16:creationId xmlns:a16="http://schemas.microsoft.com/office/drawing/2014/main" id="{BF38C843-62C7-8EC1-C92D-F1F14BACBF28}"/>
              </a:ext>
            </a:extLst>
          </p:cNvPr>
          <p:cNvCxnSpPr/>
          <p:nvPr/>
        </p:nvCxnSpPr>
        <p:spPr>
          <a:xfrm>
            <a:off x="15589509" y="4020559"/>
            <a:ext cx="0" cy="2687604"/>
          </a:xfrm>
          <a:prstGeom prst="line">
            <a:avLst/>
          </a:prstGeom>
          <a:ln w="254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57" name="图片 13456">
            <a:extLst>
              <a:ext uri="{FF2B5EF4-FFF2-40B4-BE49-F238E27FC236}">
                <a16:creationId xmlns:a16="http://schemas.microsoft.com/office/drawing/2014/main" id="{F8BB7AED-BE81-7766-135F-B92477D53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31076" r="7742" b="32040"/>
          <a:stretch>
            <a:fillRect/>
          </a:stretch>
        </p:blipFill>
        <p:spPr>
          <a:xfrm>
            <a:off x="0" y="4110606"/>
            <a:ext cx="12192000" cy="2642663"/>
          </a:xfrm>
          <a:custGeom>
            <a:avLst/>
            <a:gdLst>
              <a:gd name="connsiteX0" fmla="*/ 0 w 5230077"/>
              <a:gd name="connsiteY0" fmla="*/ 0 h 6688317"/>
              <a:gd name="connsiteX1" fmla="*/ 5230077 w 5230077"/>
              <a:gd name="connsiteY1" fmla="*/ 0 h 6688317"/>
              <a:gd name="connsiteX2" fmla="*/ 5230077 w 5230077"/>
              <a:gd name="connsiteY2" fmla="*/ 6688317 h 6688317"/>
              <a:gd name="connsiteX3" fmla="*/ 0 w 5230077"/>
              <a:gd name="connsiteY3" fmla="*/ 6688317 h 668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0077" h="6688317">
                <a:moveTo>
                  <a:pt x="0" y="0"/>
                </a:moveTo>
                <a:lnTo>
                  <a:pt x="5230077" y="0"/>
                </a:lnTo>
                <a:lnTo>
                  <a:pt x="5230077" y="6688317"/>
                </a:lnTo>
                <a:lnTo>
                  <a:pt x="0" y="6688317"/>
                </a:lnTo>
                <a:close/>
              </a:path>
            </a:pathLst>
          </a:custGeom>
          <a:effectLst>
            <a:outerShdw blurRad="228600" dist="254000" algn="l" rotWithShape="0">
              <a:schemeClr val="accent1">
                <a:lumMod val="50000"/>
                <a:alpha val="55000"/>
              </a:schemeClr>
            </a:outerShdw>
          </a:effectLst>
        </p:spPr>
      </p:pic>
      <p:pic>
        <p:nvPicPr>
          <p:cNvPr id="13458" name="图片 13457" descr="背景图案&#10;&#10;描述已自动生成">
            <a:extLst>
              <a:ext uri="{FF2B5EF4-FFF2-40B4-BE49-F238E27FC236}">
                <a16:creationId xmlns:a16="http://schemas.microsoft.com/office/drawing/2014/main" id="{C8040F4F-5D97-8842-D530-96F362B3D9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07535" flipH="1">
            <a:off x="-64120" y="5468592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pic>
        <p:nvPicPr>
          <p:cNvPr id="13459" name="图片 13458" descr="背景图案&#10;&#10;描述已自动生成">
            <a:extLst>
              <a:ext uri="{FF2B5EF4-FFF2-40B4-BE49-F238E27FC236}">
                <a16:creationId xmlns:a16="http://schemas.microsoft.com/office/drawing/2014/main" id="{2B3EAD0C-8B45-0DE6-6559-4FA5218F94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1392465">
            <a:off x="-23557" y="5457707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grpSp>
        <p:nvGrpSpPr>
          <p:cNvPr id="13461" name="组合 13460">
            <a:extLst>
              <a:ext uri="{FF2B5EF4-FFF2-40B4-BE49-F238E27FC236}">
                <a16:creationId xmlns:a16="http://schemas.microsoft.com/office/drawing/2014/main" id="{E56B9E52-FE83-7BA3-A9C1-76D31C54B22A}"/>
              </a:ext>
            </a:extLst>
          </p:cNvPr>
          <p:cNvGrpSpPr/>
          <p:nvPr/>
        </p:nvGrpSpPr>
        <p:grpSpPr>
          <a:xfrm>
            <a:off x="10350966" y="254012"/>
            <a:ext cx="1614580" cy="365760"/>
            <a:chOff x="10350966" y="1597793"/>
            <a:chExt cx="1614580" cy="365760"/>
          </a:xfrm>
        </p:grpSpPr>
        <p:pic>
          <p:nvPicPr>
            <p:cNvPr id="13462" name="图片 13461" descr="卡通人物&#10;&#10;中度可信度描述已自动生成">
              <a:extLst>
                <a:ext uri="{FF2B5EF4-FFF2-40B4-BE49-F238E27FC236}">
                  <a16:creationId xmlns:a16="http://schemas.microsoft.com/office/drawing/2014/main" id="{3E62A025-BDCC-4F7D-9A41-27B2761197A9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13463" name="文本框 13462">
              <a:extLst>
                <a:ext uri="{FF2B5EF4-FFF2-40B4-BE49-F238E27FC236}">
                  <a16:creationId xmlns:a16="http://schemas.microsoft.com/office/drawing/2014/main" id="{D042B9FC-0BCF-9B58-D123-6C80FB18B916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50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5" name="图片 5184" descr="背景图案&#10;&#10;描述已自动生成">
            <a:extLst>
              <a:ext uri="{FF2B5EF4-FFF2-40B4-BE49-F238E27FC236}">
                <a16:creationId xmlns:a16="http://schemas.microsoft.com/office/drawing/2014/main" id="{A706E92B-67E7-F2ED-0610-36CEE37F6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t="26719" r="46897" b="15770"/>
          <a:stretch>
            <a:fillRect/>
          </a:stretch>
        </p:blipFill>
        <p:spPr>
          <a:xfrm rot="21277238">
            <a:off x="-84357" y="3919334"/>
            <a:ext cx="12268222" cy="3509286"/>
          </a:xfrm>
          <a:custGeom>
            <a:avLst/>
            <a:gdLst>
              <a:gd name="connsiteX0" fmla="*/ 222820 w 12268222"/>
              <a:gd name="connsiteY0" fmla="*/ 0 h 3509286"/>
              <a:gd name="connsiteX1" fmla="*/ 508631 w 12268222"/>
              <a:gd name="connsiteY1" fmla="*/ 63653 h 3509286"/>
              <a:gd name="connsiteX2" fmla="*/ 1302219 w 12268222"/>
              <a:gd name="connsiteY2" fmla="*/ 238944 h 3509286"/>
              <a:gd name="connsiteX3" fmla="*/ 5996107 w 12268222"/>
              <a:gd name="connsiteY3" fmla="*/ 1319984 h 3509286"/>
              <a:gd name="connsiteX4" fmla="*/ 9481919 w 12268222"/>
              <a:gd name="connsiteY4" fmla="*/ 2015761 h 3509286"/>
              <a:gd name="connsiteX5" fmla="*/ 11908240 w 12268222"/>
              <a:gd name="connsiteY5" fmla="*/ 2134022 h 3509286"/>
              <a:gd name="connsiteX6" fmla="*/ 12268222 w 12268222"/>
              <a:gd name="connsiteY6" fmla="*/ 2129589 h 3509286"/>
              <a:gd name="connsiteX7" fmla="*/ 12138303 w 12268222"/>
              <a:gd name="connsiteY7" fmla="*/ 3509286 h 3509286"/>
              <a:gd name="connsiteX8" fmla="*/ 0 w 12268222"/>
              <a:gd name="connsiteY8" fmla="*/ 2366288 h 350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68222" h="3509286">
                <a:moveTo>
                  <a:pt x="222820" y="0"/>
                </a:moveTo>
                <a:lnTo>
                  <a:pt x="508631" y="63653"/>
                </a:lnTo>
                <a:cubicBezTo>
                  <a:pt x="744715" y="116632"/>
                  <a:pt x="1007016" y="175692"/>
                  <a:pt x="1302219" y="238944"/>
                </a:cubicBezTo>
                <a:cubicBezTo>
                  <a:pt x="2483033" y="491953"/>
                  <a:pt x="4632825" y="1023848"/>
                  <a:pt x="5996107" y="1319984"/>
                </a:cubicBezTo>
                <a:cubicBezTo>
                  <a:pt x="7359389" y="1616121"/>
                  <a:pt x="8248670" y="1888298"/>
                  <a:pt x="9481919" y="2015761"/>
                </a:cubicBezTo>
                <a:cubicBezTo>
                  <a:pt x="10252698" y="2095426"/>
                  <a:pt x="11078370" y="2135782"/>
                  <a:pt x="11908240" y="2134022"/>
                </a:cubicBezTo>
                <a:lnTo>
                  <a:pt x="12268222" y="2129589"/>
                </a:lnTo>
                <a:lnTo>
                  <a:pt x="12138303" y="3509286"/>
                </a:lnTo>
                <a:lnTo>
                  <a:pt x="0" y="2366288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20000"/>
              </a:schemeClr>
            </a:outerShdw>
          </a:effectLst>
        </p:spPr>
      </p:pic>
      <p:grpSp>
        <p:nvGrpSpPr>
          <p:cNvPr id="5224" name="组合 5223"/>
          <p:cNvGrpSpPr/>
          <p:nvPr/>
        </p:nvGrpSpPr>
        <p:grpSpPr>
          <a:xfrm>
            <a:off x="478795" y="4330584"/>
            <a:ext cx="1982673" cy="1330759"/>
            <a:chOff x="-7131447" y="-1615878"/>
            <a:chExt cx="8732862" cy="6858000"/>
          </a:xfrm>
          <a:effectLst>
            <a:outerShdw blurRad="177800" dist="152400" sx="102000" sy="102000" algn="ctr" rotWithShape="0">
              <a:schemeClr val="tx1">
                <a:lumMod val="75000"/>
                <a:lumOff val="25000"/>
                <a:alpha val="32000"/>
              </a:schemeClr>
            </a:outerShdw>
          </a:effectLst>
        </p:grpSpPr>
        <p:pic>
          <p:nvPicPr>
            <p:cNvPr id="5221" name="图片 52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131447" y="-1615878"/>
              <a:ext cx="8732862" cy="6858000"/>
            </a:xfrm>
            <a:prstGeom prst="rect">
              <a:avLst/>
            </a:prstGeom>
          </p:spPr>
        </p:pic>
        <p:sp>
          <p:nvSpPr>
            <p:cNvPr id="5223" name="矩形 5222"/>
            <p:cNvSpPr/>
            <p:nvPr/>
          </p:nvSpPr>
          <p:spPr>
            <a:xfrm>
              <a:off x="-6964460" y="-1391424"/>
              <a:ext cx="8398889" cy="6409092"/>
            </a:xfrm>
            <a:prstGeom prst="rect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25" name="组合 5224"/>
          <p:cNvGrpSpPr/>
          <p:nvPr/>
        </p:nvGrpSpPr>
        <p:grpSpPr>
          <a:xfrm>
            <a:off x="2672037" y="4330584"/>
            <a:ext cx="1982673" cy="1330759"/>
            <a:chOff x="-7131447" y="-1615878"/>
            <a:chExt cx="8732862" cy="6858000"/>
          </a:xfrm>
          <a:effectLst>
            <a:outerShdw blurRad="177800" dist="152400" sx="102000" sy="102000" algn="ctr" rotWithShape="0">
              <a:schemeClr val="tx1">
                <a:lumMod val="75000"/>
                <a:lumOff val="25000"/>
                <a:alpha val="32000"/>
              </a:schemeClr>
            </a:outerShdw>
          </a:effectLst>
        </p:grpSpPr>
        <p:pic>
          <p:nvPicPr>
            <p:cNvPr id="5227" name="图片 52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131447" y="-1615878"/>
              <a:ext cx="8732862" cy="6858000"/>
            </a:xfrm>
            <a:prstGeom prst="rect">
              <a:avLst/>
            </a:prstGeom>
          </p:spPr>
        </p:pic>
        <p:sp>
          <p:nvSpPr>
            <p:cNvPr id="5231" name="矩形 5230"/>
            <p:cNvSpPr/>
            <p:nvPr/>
          </p:nvSpPr>
          <p:spPr>
            <a:xfrm>
              <a:off x="-6964460" y="-1391424"/>
              <a:ext cx="8398889" cy="6409092"/>
            </a:xfrm>
            <a:prstGeom prst="rect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32" name="组合 5231"/>
          <p:cNvGrpSpPr/>
          <p:nvPr/>
        </p:nvGrpSpPr>
        <p:grpSpPr>
          <a:xfrm>
            <a:off x="4865279" y="4330584"/>
            <a:ext cx="1982673" cy="1330759"/>
            <a:chOff x="-7131447" y="-1615878"/>
            <a:chExt cx="8732862" cy="6858000"/>
          </a:xfrm>
          <a:effectLst>
            <a:outerShdw blurRad="177800" dist="152400" sx="102000" sy="102000" algn="ctr" rotWithShape="0">
              <a:schemeClr val="tx1">
                <a:lumMod val="75000"/>
                <a:lumOff val="25000"/>
                <a:alpha val="32000"/>
              </a:schemeClr>
            </a:outerShdw>
          </a:effectLst>
        </p:grpSpPr>
        <p:pic>
          <p:nvPicPr>
            <p:cNvPr id="5233" name="图片 52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131447" y="-1615878"/>
              <a:ext cx="8732862" cy="6858000"/>
            </a:xfrm>
            <a:prstGeom prst="rect">
              <a:avLst/>
            </a:prstGeom>
          </p:spPr>
        </p:pic>
        <p:sp>
          <p:nvSpPr>
            <p:cNvPr id="5234" name="矩形 5233"/>
            <p:cNvSpPr/>
            <p:nvPr/>
          </p:nvSpPr>
          <p:spPr>
            <a:xfrm>
              <a:off x="-6964460" y="-1391424"/>
              <a:ext cx="8398889" cy="6409092"/>
            </a:xfrm>
            <a:prstGeom prst="rect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37" name="组合 5236"/>
          <p:cNvGrpSpPr/>
          <p:nvPr/>
        </p:nvGrpSpPr>
        <p:grpSpPr>
          <a:xfrm>
            <a:off x="1575416" y="5193866"/>
            <a:ext cx="1982673" cy="1330759"/>
            <a:chOff x="-7131447" y="-1615878"/>
            <a:chExt cx="8732862" cy="6858000"/>
          </a:xfrm>
          <a:effectLst>
            <a:outerShdw blurRad="165100" dist="266700" dir="16200000" sx="92000" sy="92000" rotWithShape="0">
              <a:schemeClr val="bg1">
                <a:lumMod val="50000"/>
                <a:alpha val="23000"/>
              </a:schemeClr>
            </a:outerShdw>
          </a:effectLst>
        </p:grpSpPr>
        <p:pic>
          <p:nvPicPr>
            <p:cNvPr id="5239" name="图片 52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131447" y="-1615878"/>
              <a:ext cx="8732862" cy="6858000"/>
            </a:xfrm>
            <a:prstGeom prst="rect">
              <a:avLst/>
            </a:prstGeom>
          </p:spPr>
        </p:pic>
        <p:sp>
          <p:nvSpPr>
            <p:cNvPr id="5242" name="矩形 5241"/>
            <p:cNvSpPr/>
            <p:nvPr/>
          </p:nvSpPr>
          <p:spPr>
            <a:xfrm>
              <a:off x="-6964460" y="-1391425"/>
              <a:ext cx="8398888" cy="6409093"/>
            </a:xfrm>
            <a:prstGeom prst="rect">
              <a:avLst/>
            </a:prstGeom>
            <a:blipFill>
              <a:blip r:embed="rId6"/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53" name="组合 5252"/>
          <p:cNvGrpSpPr/>
          <p:nvPr/>
        </p:nvGrpSpPr>
        <p:grpSpPr>
          <a:xfrm>
            <a:off x="3768658" y="5193866"/>
            <a:ext cx="1982673" cy="1330759"/>
            <a:chOff x="-7131447" y="-1615878"/>
            <a:chExt cx="8732862" cy="6858000"/>
          </a:xfrm>
          <a:effectLst>
            <a:outerShdw blurRad="165100" dist="266700" dir="16200000" sx="92000" sy="92000" rotWithShape="0">
              <a:schemeClr val="bg1">
                <a:lumMod val="50000"/>
                <a:alpha val="23000"/>
              </a:schemeClr>
            </a:outerShdw>
          </a:effectLst>
        </p:grpSpPr>
        <p:pic>
          <p:nvPicPr>
            <p:cNvPr id="5255" name="图片 52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131447" y="-1615878"/>
              <a:ext cx="8732862" cy="6858000"/>
            </a:xfrm>
            <a:prstGeom prst="rect">
              <a:avLst/>
            </a:prstGeom>
          </p:spPr>
        </p:pic>
        <p:sp>
          <p:nvSpPr>
            <p:cNvPr id="5256" name="矩形 5255"/>
            <p:cNvSpPr/>
            <p:nvPr/>
          </p:nvSpPr>
          <p:spPr>
            <a:xfrm>
              <a:off x="-6964460" y="-1391425"/>
              <a:ext cx="8398888" cy="6409093"/>
            </a:xfrm>
            <a:prstGeom prst="rect">
              <a:avLst/>
            </a:prstGeom>
            <a:blipFill>
              <a:blip r:embed="rId7"/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35" name="任意多边形: 形状 5234"/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10" name="任意多边形: 形状 5209"/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207" name="图片 5206" descr="查看图片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12" name="文本框 5211"/>
          <p:cNvSpPr txBox="1"/>
          <p:nvPr/>
        </p:nvSpPr>
        <p:spPr>
          <a:xfrm>
            <a:off x="7144940" y="128831"/>
            <a:ext cx="2109552" cy="63158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4105" spc="-3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不忘初心</a:t>
            </a:r>
          </a:p>
        </p:txBody>
      </p:sp>
      <p:sp>
        <p:nvSpPr>
          <p:cNvPr id="5214" name="文本框 5213"/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5218" name="文本框 5217"/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5222" name="文本框 5221"/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5226" name="文本框 5225"/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5228" name="直接连接符 5227"/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9" name="直接连接符 5228"/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0" name="直接连接符 5229"/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6" name="等腰三角形 5235"/>
          <p:cNvSpPr/>
          <p:nvPr/>
        </p:nvSpPr>
        <p:spPr>
          <a:xfrm flipV="1">
            <a:off x="538289" y="695360"/>
            <a:ext cx="519180" cy="113293"/>
          </a:xfrm>
          <a:prstGeom prst="triangle">
            <a:avLst/>
          </a:prstGeom>
          <a:solidFill>
            <a:srgbClr val="066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91" name="任意多边形: 形状 5190">
            <a:extLst>
              <a:ext uri="{FF2B5EF4-FFF2-40B4-BE49-F238E27FC236}">
                <a16:creationId xmlns:a16="http://schemas.microsoft.com/office/drawing/2014/main" id="{CF3F9050-82ED-D3B7-23C0-4526E0983D35}"/>
              </a:ext>
            </a:extLst>
          </p:cNvPr>
          <p:cNvSpPr/>
          <p:nvPr/>
        </p:nvSpPr>
        <p:spPr>
          <a:xfrm>
            <a:off x="478795" y="1001022"/>
            <a:ext cx="2144684" cy="2876204"/>
          </a:xfrm>
          <a:custGeom>
            <a:avLst/>
            <a:gdLst>
              <a:gd name="connsiteX0" fmla="*/ 87747 w 2144684"/>
              <a:gd name="connsiteY0" fmla="*/ 0 h 2876204"/>
              <a:gd name="connsiteX1" fmla="*/ 839417 w 2144684"/>
              <a:gd name="connsiteY1" fmla="*/ 0 h 2876204"/>
              <a:gd name="connsiteX2" fmla="*/ 1041694 w 2144684"/>
              <a:gd name="connsiteY2" fmla="*/ 202277 h 2876204"/>
              <a:gd name="connsiteX3" fmla="*/ 2052484 w 2144684"/>
              <a:gd name="connsiteY3" fmla="*/ 202277 h 2876204"/>
              <a:gd name="connsiteX4" fmla="*/ 2144684 w 2144684"/>
              <a:gd name="connsiteY4" fmla="*/ 294477 h 2876204"/>
              <a:gd name="connsiteX5" fmla="*/ 2144684 w 2144684"/>
              <a:gd name="connsiteY5" fmla="*/ 2784004 h 2876204"/>
              <a:gd name="connsiteX6" fmla="*/ 2052484 w 2144684"/>
              <a:gd name="connsiteY6" fmla="*/ 2876204 h 2876204"/>
              <a:gd name="connsiteX7" fmla="*/ 92200 w 2144684"/>
              <a:gd name="connsiteY7" fmla="*/ 2876204 h 2876204"/>
              <a:gd name="connsiteX8" fmla="*/ 0 w 2144684"/>
              <a:gd name="connsiteY8" fmla="*/ 2784004 h 2876204"/>
              <a:gd name="connsiteX9" fmla="*/ 0 w 2144684"/>
              <a:gd name="connsiteY9" fmla="*/ 526473 h 2876204"/>
              <a:gd name="connsiteX10" fmla="*/ 0 w 2144684"/>
              <a:gd name="connsiteY10" fmla="*/ 294477 h 2876204"/>
              <a:gd name="connsiteX11" fmla="*/ 0 w 2144684"/>
              <a:gd name="connsiteY11" fmla="*/ 87747 h 2876204"/>
              <a:gd name="connsiteX12" fmla="*/ 87747 w 2144684"/>
              <a:gd name="connsiteY12" fmla="*/ 0 h 287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44684" h="2876204">
                <a:moveTo>
                  <a:pt x="87747" y="0"/>
                </a:moveTo>
                <a:lnTo>
                  <a:pt x="839417" y="0"/>
                </a:lnTo>
                <a:lnTo>
                  <a:pt x="1041694" y="202277"/>
                </a:lnTo>
                <a:lnTo>
                  <a:pt x="2052484" y="202277"/>
                </a:lnTo>
                <a:cubicBezTo>
                  <a:pt x="2103405" y="202277"/>
                  <a:pt x="2144684" y="243556"/>
                  <a:pt x="2144684" y="294477"/>
                </a:cubicBezTo>
                <a:lnTo>
                  <a:pt x="2144684" y="2784004"/>
                </a:lnTo>
                <a:cubicBezTo>
                  <a:pt x="2144684" y="2834925"/>
                  <a:pt x="2103405" y="2876204"/>
                  <a:pt x="2052484" y="2876204"/>
                </a:cubicBezTo>
                <a:lnTo>
                  <a:pt x="92200" y="2876204"/>
                </a:lnTo>
                <a:cubicBezTo>
                  <a:pt x="41279" y="2876204"/>
                  <a:pt x="0" y="2834925"/>
                  <a:pt x="0" y="2784004"/>
                </a:cubicBezTo>
                <a:lnTo>
                  <a:pt x="0" y="526473"/>
                </a:lnTo>
                <a:lnTo>
                  <a:pt x="0" y="294477"/>
                </a:lnTo>
                <a:lnTo>
                  <a:pt x="0" y="87747"/>
                </a:lnTo>
                <a:cubicBezTo>
                  <a:pt x="0" y="39286"/>
                  <a:pt x="39286" y="0"/>
                  <a:pt x="87747" y="0"/>
                </a:cubicBezTo>
                <a:close/>
              </a:path>
            </a:pathLst>
          </a:custGeom>
          <a:blipFill>
            <a:blip r:embed="rId8"/>
            <a:srcRect/>
            <a:stretch>
              <a:fillRect l="-38527" t="-29871" r="-33489" b="-62529"/>
            </a:stretch>
          </a:blipFill>
          <a:ln w="158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478795" y="1261489"/>
            <a:ext cx="2144684" cy="2673927"/>
          </a:xfrm>
          <a:prstGeom prst="roundRect">
            <a:avLst>
              <a:gd name="adj" fmla="val 3265"/>
            </a:avLst>
          </a:prstGeom>
          <a:solidFill>
            <a:schemeClr val="bg1"/>
          </a:solidFill>
          <a:ln w="158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38" name="图片 5237" descr="穿着白色衣服的女人&#10;&#10;描述已自动生成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1795" b="31539"/>
          <a:stretch>
            <a:fillRect/>
          </a:stretch>
        </p:blipFill>
        <p:spPr>
          <a:xfrm>
            <a:off x="598879" y="1378535"/>
            <a:ext cx="1904516" cy="2439834"/>
          </a:xfrm>
          <a:prstGeom prst="roundRect">
            <a:avLst>
              <a:gd name="adj" fmla="val 2967"/>
            </a:avLst>
          </a:prstGeom>
        </p:spPr>
      </p:pic>
      <p:sp>
        <p:nvSpPr>
          <p:cNvPr id="28" name="文本框 27"/>
          <p:cNvSpPr txBox="1"/>
          <p:nvPr/>
        </p:nvSpPr>
        <p:spPr>
          <a:xfrm>
            <a:off x="706123" y="104610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个人简介</a:t>
            </a:r>
          </a:p>
        </p:txBody>
      </p:sp>
      <p:sp>
        <p:nvSpPr>
          <p:cNvPr id="5194" name="任意多边形: 形状 5193"/>
          <p:cNvSpPr/>
          <p:nvPr/>
        </p:nvSpPr>
        <p:spPr>
          <a:xfrm>
            <a:off x="546767" y="1070106"/>
            <a:ext cx="119310" cy="136656"/>
          </a:xfrm>
          <a:custGeom>
            <a:avLst/>
            <a:gdLst>
              <a:gd name="connsiteX0" fmla="*/ 102336 w 485825"/>
              <a:gd name="connsiteY0" fmla="*/ 425193 h 556460"/>
              <a:gd name="connsiteX1" fmla="*/ 225138 w 485825"/>
              <a:gd name="connsiteY1" fmla="*/ 425193 h 556460"/>
              <a:gd name="connsiteX2" fmla="*/ 243605 w 485825"/>
              <a:gd name="connsiteY2" fmla="*/ 443660 h 556460"/>
              <a:gd name="connsiteX3" fmla="*/ 225138 w 485825"/>
              <a:gd name="connsiteY3" fmla="*/ 462126 h 556460"/>
              <a:gd name="connsiteX4" fmla="*/ 102336 w 485825"/>
              <a:gd name="connsiteY4" fmla="*/ 462126 h 556460"/>
              <a:gd name="connsiteX5" fmla="*/ 83869 w 485825"/>
              <a:gd name="connsiteY5" fmla="*/ 443660 h 556460"/>
              <a:gd name="connsiteX6" fmla="*/ 102336 w 485825"/>
              <a:gd name="connsiteY6" fmla="*/ 425193 h 556460"/>
              <a:gd name="connsiteX7" fmla="*/ 102336 w 485825"/>
              <a:gd name="connsiteY7" fmla="*/ 349018 h 556460"/>
              <a:gd name="connsiteX8" fmla="*/ 288233 w 485825"/>
              <a:gd name="connsiteY8" fmla="*/ 349018 h 556460"/>
              <a:gd name="connsiteX9" fmla="*/ 306699 w 485825"/>
              <a:gd name="connsiteY9" fmla="*/ 367485 h 556460"/>
              <a:gd name="connsiteX10" fmla="*/ 288233 w 485825"/>
              <a:gd name="connsiteY10" fmla="*/ 385952 h 556460"/>
              <a:gd name="connsiteX11" fmla="*/ 102336 w 485825"/>
              <a:gd name="connsiteY11" fmla="*/ 385952 h 556460"/>
              <a:gd name="connsiteX12" fmla="*/ 83869 w 485825"/>
              <a:gd name="connsiteY12" fmla="*/ 367485 h 556460"/>
              <a:gd name="connsiteX13" fmla="*/ 102336 w 485825"/>
              <a:gd name="connsiteY13" fmla="*/ 349018 h 556460"/>
              <a:gd name="connsiteX14" fmla="*/ 102336 w 485825"/>
              <a:gd name="connsiteY14" fmla="*/ 272844 h 556460"/>
              <a:gd name="connsiteX15" fmla="*/ 366716 w 485825"/>
              <a:gd name="connsiteY15" fmla="*/ 272844 h 556460"/>
              <a:gd name="connsiteX16" fmla="*/ 385182 w 485825"/>
              <a:gd name="connsiteY16" fmla="*/ 291310 h 556460"/>
              <a:gd name="connsiteX17" fmla="*/ 366716 w 485825"/>
              <a:gd name="connsiteY17" fmla="*/ 309777 h 556460"/>
              <a:gd name="connsiteX18" fmla="*/ 102336 w 485825"/>
              <a:gd name="connsiteY18" fmla="*/ 309777 h 556460"/>
              <a:gd name="connsiteX19" fmla="*/ 83869 w 485825"/>
              <a:gd name="connsiteY19" fmla="*/ 291310 h 556460"/>
              <a:gd name="connsiteX20" fmla="*/ 102336 w 485825"/>
              <a:gd name="connsiteY20" fmla="*/ 272844 h 556460"/>
              <a:gd name="connsiteX21" fmla="*/ 263149 w 485825"/>
              <a:gd name="connsiteY21" fmla="*/ 36933 h 556460"/>
              <a:gd name="connsiteX22" fmla="*/ 263149 w 485825"/>
              <a:gd name="connsiteY22" fmla="*/ 170970 h 556460"/>
              <a:gd name="connsiteX23" fmla="*/ 277153 w 485825"/>
              <a:gd name="connsiteY23" fmla="*/ 156812 h 556460"/>
              <a:gd name="connsiteX24" fmla="*/ 304545 w 485825"/>
              <a:gd name="connsiteY24" fmla="*/ 145270 h 556460"/>
              <a:gd name="connsiteX25" fmla="*/ 332091 w 485825"/>
              <a:gd name="connsiteY25" fmla="*/ 156504 h 556460"/>
              <a:gd name="connsiteX26" fmla="*/ 349172 w 485825"/>
              <a:gd name="connsiteY26" fmla="*/ 173278 h 556460"/>
              <a:gd name="connsiteX27" fmla="*/ 349172 w 485825"/>
              <a:gd name="connsiteY27" fmla="*/ 36933 h 556460"/>
              <a:gd name="connsiteX28" fmla="*/ 63864 w 485825"/>
              <a:gd name="connsiteY28" fmla="*/ 36933 h 556460"/>
              <a:gd name="connsiteX29" fmla="*/ 36933 w 485825"/>
              <a:gd name="connsiteY29" fmla="*/ 63864 h 556460"/>
              <a:gd name="connsiteX30" fmla="*/ 36933 w 485825"/>
              <a:gd name="connsiteY30" fmla="*/ 492596 h 556460"/>
              <a:gd name="connsiteX31" fmla="*/ 63864 w 485825"/>
              <a:gd name="connsiteY31" fmla="*/ 519527 h 556460"/>
              <a:gd name="connsiteX32" fmla="*/ 421962 w 485825"/>
              <a:gd name="connsiteY32" fmla="*/ 519527 h 556460"/>
              <a:gd name="connsiteX33" fmla="*/ 448892 w 485825"/>
              <a:gd name="connsiteY33" fmla="*/ 492596 h 556460"/>
              <a:gd name="connsiteX34" fmla="*/ 448892 w 485825"/>
              <a:gd name="connsiteY34" fmla="*/ 63864 h 556460"/>
              <a:gd name="connsiteX35" fmla="*/ 421962 w 485825"/>
              <a:gd name="connsiteY35" fmla="*/ 36933 h 556460"/>
              <a:gd name="connsiteX36" fmla="*/ 386106 w 485825"/>
              <a:gd name="connsiteY36" fmla="*/ 36933 h 556460"/>
              <a:gd name="connsiteX37" fmla="*/ 386106 w 485825"/>
              <a:gd name="connsiteY37" fmla="*/ 198823 h 556460"/>
              <a:gd name="connsiteX38" fmla="*/ 369947 w 485825"/>
              <a:gd name="connsiteY38" fmla="*/ 223138 h 556460"/>
              <a:gd name="connsiteX39" fmla="*/ 359637 w 485825"/>
              <a:gd name="connsiteY39" fmla="*/ 225138 h 556460"/>
              <a:gd name="connsiteX40" fmla="*/ 341170 w 485825"/>
              <a:gd name="connsiteY40" fmla="*/ 217598 h 556460"/>
              <a:gd name="connsiteX41" fmla="*/ 305930 w 485825"/>
              <a:gd name="connsiteY41" fmla="*/ 182819 h 556460"/>
              <a:gd name="connsiteX42" fmla="*/ 304545 w 485825"/>
              <a:gd name="connsiteY42" fmla="*/ 182203 h 556460"/>
              <a:gd name="connsiteX43" fmla="*/ 303160 w 485825"/>
              <a:gd name="connsiteY43" fmla="*/ 182819 h 556460"/>
              <a:gd name="connsiteX44" fmla="*/ 271151 w 485825"/>
              <a:gd name="connsiteY44" fmla="*/ 215289 h 556460"/>
              <a:gd name="connsiteX45" fmla="*/ 242528 w 485825"/>
              <a:gd name="connsiteY45" fmla="*/ 221137 h 556460"/>
              <a:gd name="connsiteX46" fmla="*/ 226216 w 485825"/>
              <a:gd name="connsiteY46" fmla="*/ 196823 h 556460"/>
              <a:gd name="connsiteX47" fmla="*/ 226216 w 485825"/>
              <a:gd name="connsiteY47" fmla="*/ 36933 h 556460"/>
              <a:gd name="connsiteX48" fmla="*/ 63864 w 485825"/>
              <a:gd name="connsiteY48" fmla="*/ 0 h 556460"/>
              <a:gd name="connsiteX49" fmla="*/ 421962 w 485825"/>
              <a:gd name="connsiteY49" fmla="*/ 0 h 556460"/>
              <a:gd name="connsiteX50" fmla="*/ 485825 w 485825"/>
              <a:gd name="connsiteY50" fmla="*/ 63864 h 556460"/>
              <a:gd name="connsiteX51" fmla="*/ 485825 w 485825"/>
              <a:gd name="connsiteY51" fmla="*/ 492596 h 556460"/>
              <a:gd name="connsiteX52" fmla="*/ 421962 w 485825"/>
              <a:gd name="connsiteY52" fmla="*/ 556460 h 556460"/>
              <a:gd name="connsiteX53" fmla="*/ 63864 w 485825"/>
              <a:gd name="connsiteY53" fmla="*/ 556460 h 556460"/>
              <a:gd name="connsiteX54" fmla="*/ 0 w 485825"/>
              <a:gd name="connsiteY54" fmla="*/ 492596 h 556460"/>
              <a:gd name="connsiteX55" fmla="*/ 0 w 485825"/>
              <a:gd name="connsiteY55" fmla="*/ 63864 h 556460"/>
              <a:gd name="connsiteX56" fmla="*/ 63864 w 485825"/>
              <a:gd name="connsiteY56" fmla="*/ 0 h 55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85825" h="556460">
                <a:moveTo>
                  <a:pt x="102336" y="425193"/>
                </a:moveTo>
                <a:lnTo>
                  <a:pt x="225138" y="425193"/>
                </a:lnTo>
                <a:cubicBezTo>
                  <a:pt x="235295" y="425193"/>
                  <a:pt x="243605" y="433503"/>
                  <a:pt x="243605" y="443660"/>
                </a:cubicBezTo>
                <a:cubicBezTo>
                  <a:pt x="243605" y="453816"/>
                  <a:pt x="235295" y="462126"/>
                  <a:pt x="225138" y="462126"/>
                </a:cubicBezTo>
                <a:lnTo>
                  <a:pt x="102336" y="462126"/>
                </a:lnTo>
                <a:cubicBezTo>
                  <a:pt x="92179" y="462126"/>
                  <a:pt x="83869" y="453816"/>
                  <a:pt x="83869" y="443660"/>
                </a:cubicBezTo>
                <a:cubicBezTo>
                  <a:pt x="83869" y="433503"/>
                  <a:pt x="92179" y="425193"/>
                  <a:pt x="102336" y="425193"/>
                </a:cubicBezTo>
                <a:close/>
                <a:moveTo>
                  <a:pt x="102336" y="349018"/>
                </a:moveTo>
                <a:lnTo>
                  <a:pt x="288233" y="349018"/>
                </a:lnTo>
                <a:cubicBezTo>
                  <a:pt x="298389" y="349018"/>
                  <a:pt x="306699" y="357328"/>
                  <a:pt x="306699" y="367485"/>
                </a:cubicBezTo>
                <a:cubicBezTo>
                  <a:pt x="306699" y="377642"/>
                  <a:pt x="298389" y="385952"/>
                  <a:pt x="288233" y="385952"/>
                </a:cubicBezTo>
                <a:lnTo>
                  <a:pt x="102336" y="385952"/>
                </a:lnTo>
                <a:cubicBezTo>
                  <a:pt x="92179" y="385952"/>
                  <a:pt x="83869" y="377642"/>
                  <a:pt x="83869" y="367485"/>
                </a:cubicBezTo>
                <a:cubicBezTo>
                  <a:pt x="83869" y="357328"/>
                  <a:pt x="92179" y="349018"/>
                  <a:pt x="102336" y="349018"/>
                </a:cubicBezTo>
                <a:close/>
                <a:moveTo>
                  <a:pt x="102336" y="272844"/>
                </a:moveTo>
                <a:lnTo>
                  <a:pt x="366716" y="272844"/>
                </a:lnTo>
                <a:cubicBezTo>
                  <a:pt x="376872" y="272844"/>
                  <a:pt x="385182" y="281154"/>
                  <a:pt x="385182" y="291310"/>
                </a:cubicBezTo>
                <a:cubicBezTo>
                  <a:pt x="385182" y="301467"/>
                  <a:pt x="376872" y="309777"/>
                  <a:pt x="366716" y="309777"/>
                </a:cubicBezTo>
                <a:lnTo>
                  <a:pt x="102336" y="309777"/>
                </a:lnTo>
                <a:cubicBezTo>
                  <a:pt x="92179" y="309777"/>
                  <a:pt x="83869" y="301467"/>
                  <a:pt x="83869" y="291310"/>
                </a:cubicBezTo>
                <a:cubicBezTo>
                  <a:pt x="83869" y="281154"/>
                  <a:pt x="92179" y="272844"/>
                  <a:pt x="102336" y="272844"/>
                </a:cubicBezTo>
                <a:close/>
                <a:moveTo>
                  <a:pt x="263149" y="36933"/>
                </a:moveTo>
                <a:lnTo>
                  <a:pt x="263149" y="170970"/>
                </a:lnTo>
                <a:lnTo>
                  <a:pt x="277153" y="156812"/>
                </a:lnTo>
                <a:cubicBezTo>
                  <a:pt x="284385" y="149425"/>
                  <a:pt x="294234" y="145270"/>
                  <a:pt x="304545" y="145270"/>
                </a:cubicBezTo>
                <a:cubicBezTo>
                  <a:pt x="314855" y="145116"/>
                  <a:pt x="324704" y="149118"/>
                  <a:pt x="332091" y="156504"/>
                </a:cubicBezTo>
                <a:lnTo>
                  <a:pt x="349172" y="173278"/>
                </a:lnTo>
                <a:lnTo>
                  <a:pt x="349172" y="36933"/>
                </a:lnTo>
                <a:close/>
                <a:moveTo>
                  <a:pt x="63864" y="36933"/>
                </a:moveTo>
                <a:cubicBezTo>
                  <a:pt x="49090" y="36933"/>
                  <a:pt x="36933" y="49090"/>
                  <a:pt x="36933" y="63864"/>
                </a:cubicBezTo>
                <a:lnTo>
                  <a:pt x="36933" y="492596"/>
                </a:lnTo>
                <a:cubicBezTo>
                  <a:pt x="36933" y="507370"/>
                  <a:pt x="49090" y="519527"/>
                  <a:pt x="63864" y="519527"/>
                </a:cubicBezTo>
                <a:lnTo>
                  <a:pt x="421962" y="519527"/>
                </a:lnTo>
                <a:cubicBezTo>
                  <a:pt x="436735" y="519527"/>
                  <a:pt x="448892" y="507370"/>
                  <a:pt x="448892" y="492596"/>
                </a:cubicBezTo>
                <a:lnTo>
                  <a:pt x="448892" y="63864"/>
                </a:lnTo>
                <a:cubicBezTo>
                  <a:pt x="448892" y="49090"/>
                  <a:pt x="436735" y="36933"/>
                  <a:pt x="421962" y="36933"/>
                </a:cubicBezTo>
                <a:lnTo>
                  <a:pt x="386106" y="36933"/>
                </a:lnTo>
                <a:lnTo>
                  <a:pt x="386106" y="198823"/>
                </a:lnTo>
                <a:cubicBezTo>
                  <a:pt x="386106" y="209442"/>
                  <a:pt x="379796" y="218983"/>
                  <a:pt x="369947" y="223138"/>
                </a:cubicBezTo>
                <a:cubicBezTo>
                  <a:pt x="366408" y="224369"/>
                  <a:pt x="363022" y="225138"/>
                  <a:pt x="359637" y="225138"/>
                </a:cubicBezTo>
                <a:cubicBezTo>
                  <a:pt x="352866" y="225138"/>
                  <a:pt x="346248" y="222522"/>
                  <a:pt x="341170" y="217598"/>
                </a:cubicBezTo>
                <a:lnTo>
                  <a:pt x="305930" y="182819"/>
                </a:lnTo>
                <a:cubicBezTo>
                  <a:pt x="305622" y="182511"/>
                  <a:pt x="305160" y="182203"/>
                  <a:pt x="304545" y="182203"/>
                </a:cubicBezTo>
                <a:cubicBezTo>
                  <a:pt x="304083" y="182203"/>
                  <a:pt x="303621" y="182357"/>
                  <a:pt x="303160" y="182819"/>
                </a:cubicBezTo>
                <a:lnTo>
                  <a:pt x="271151" y="215289"/>
                </a:lnTo>
                <a:cubicBezTo>
                  <a:pt x="263610" y="222984"/>
                  <a:pt x="252377" y="225138"/>
                  <a:pt x="242528" y="221137"/>
                </a:cubicBezTo>
                <a:cubicBezTo>
                  <a:pt x="232679" y="217136"/>
                  <a:pt x="226216" y="207595"/>
                  <a:pt x="226216" y="196823"/>
                </a:cubicBezTo>
                <a:lnTo>
                  <a:pt x="226216" y="36933"/>
                </a:lnTo>
                <a:close/>
                <a:moveTo>
                  <a:pt x="63864" y="0"/>
                </a:moveTo>
                <a:lnTo>
                  <a:pt x="421962" y="0"/>
                </a:lnTo>
                <a:cubicBezTo>
                  <a:pt x="457202" y="0"/>
                  <a:pt x="485825" y="28623"/>
                  <a:pt x="485825" y="63864"/>
                </a:cubicBezTo>
                <a:lnTo>
                  <a:pt x="485825" y="492596"/>
                </a:lnTo>
                <a:cubicBezTo>
                  <a:pt x="485825" y="527837"/>
                  <a:pt x="457202" y="556460"/>
                  <a:pt x="421962" y="556460"/>
                </a:cubicBezTo>
                <a:lnTo>
                  <a:pt x="63864" y="556460"/>
                </a:lnTo>
                <a:cubicBezTo>
                  <a:pt x="28623" y="556460"/>
                  <a:pt x="0" y="527837"/>
                  <a:pt x="0" y="492596"/>
                </a:cubicBezTo>
                <a:lnTo>
                  <a:pt x="0" y="63864"/>
                </a:lnTo>
                <a:cubicBezTo>
                  <a:pt x="0" y="28623"/>
                  <a:pt x="28623" y="0"/>
                  <a:pt x="63864" y="0"/>
                </a:cubicBezTo>
                <a:close/>
              </a:path>
            </a:pathLst>
          </a:custGeom>
          <a:solidFill>
            <a:schemeClr val="bg1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97" name="文本框 5196"/>
          <p:cNvSpPr txBox="1"/>
          <p:nvPr/>
        </p:nvSpPr>
        <p:spPr>
          <a:xfrm>
            <a:off x="3567655" y="1355838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>
                <a:latin typeface="+mj-ea"/>
                <a:ea typeface="+mj-ea"/>
                <a:sym typeface="思源宋体 CN Heavy" panose="02020900000000000000" pitchFamily="18" charset="-122"/>
              </a:rPr>
              <a:t>八小斗</a:t>
            </a:r>
          </a:p>
        </p:txBody>
      </p:sp>
      <p:sp>
        <p:nvSpPr>
          <p:cNvPr id="5260" name="矩形: 对角圆角 5259"/>
          <p:cNvSpPr/>
          <p:nvPr/>
        </p:nvSpPr>
        <p:spPr>
          <a:xfrm>
            <a:off x="2803361" y="1324985"/>
            <a:ext cx="625955" cy="338705"/>
          </a:xfrm>
          <a:prstGeom prst="round2DiagRect">
            <a:avLst/>
          </a:prstGeom>
          <a:gradFill flip="none" rotWithShape="1">
            <a:gsLst>
              <a:gs pos="43000">
                <a:schemeClr val="accent1"/>
              </a:gs>
              <a:gs pos="99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姓名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68" name="文本框 5267"/>
          <p:cNvSpPr txBox="1"/>
          <p:nvPr/>
        </p:nvSpPr>
        <p:spPr>
          <a:xfrm>
            <a:off x="3567655" y="191627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>
                <a:latin typeface="+mj-ea"/>
                <a:ea typeface="+mj-ea"/>
                <a:sym typeface="思源宋体 CN Heavy" panose="02020900000000000000" pitchFamily="18" charset="-122"/>
              </a:rPr>
              <a:t>经济学院</a:t>
            </a:r>
          </a:p>
        </p:txBody>
      </p:sp>
      <p:sp>
        <p:nvSpPr>
          <p:cNvPr id="5270" name="矩形: 对角圆角 5269"/>
          <p:cNvSpPr/>
          <p:nvPr/>
        </p:nvSpPr>
        <p:spPr>
          <a:xfrm>
            <a:off x="2803361" y="1885424"/>
            <a:ext cx="625955" cy="338705"/>
          </a:xfrm>
          <a:prstGeom prst="round2DiagRect">
            <a:avLst/>
          </a:prstGeom>
          <a:gradFill flip="none" rotWithShape="1">
            <a:gsLst>
              <a:gs pos="43000">
                <a:schemeClr val="accent1"/>
              </a:gs>
              <a:gs pos="99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院系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74" name="文本框 5273"/>
          <p:cNvSpPr txBox="1"/>
          <p:nvPr/>
        </p:nvSpPr>
        <p:spPr>
          <a:xfrm>
            <a:off x="4025942" y="2476716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>
                <a:latin typeface="+mj-ea"/>
                <a:ea typeface="+mj-ea"/>
                <a:sym typeface="思源宋体 CN Heavy" panose="02020900000000000000" pitchFamily="18" charset="-122"/>
              </a:rPr>
              <a:t>XXXX</a:t>
            </a:r>
            <a:endParaRPr lang="zh-CN" altLang="en-US">
              <a:latin typeface="+mj-ea"/>
              <a:ea typeface="+mj-ea"/>
              <a:sym typeface="思源宋体 CN Heavy" panose="02020900000000000000" pitchFamily="18" charset="-122"/>
            </a:endParaRPr>
          </a:p>
        </p:txBody>
      </p:sp>
      <p:sp>
        <p:nvSpPr>
          <p:cNvPr id="5275" name="矩形: 对角圆角 5274"/>
          <p:cNvSpPr/>
          <p:nvPr/>
        </p:nvSpPr>
        <p:spPr>
          <a:xfrm>
            <a:off x="2803361" y="2445863"/>
            <a:ext cx="1089480" cy="338705"/>
          </a:xfrm>
          <a:prstGeom prst="round2DiagRect">
            <a:avLst/>
          </a:prstGeom>
          <a:gradFill flip="none" rotWithShape="1">
            <a:gsLst>
              <a:gs pos="43000">
                <a:schemeClr val="accent1"/>
              </a:gs>
              <a:gs pos="99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政治面貌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4025942" y="3037154"/>
            <a:ext cx="6203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>
                <a:latin typeface="+mj-ea"/>
                <a:ea typeface="+mj-ea"/>
                <a:sym typeface="思源宋体 CN Heavy" panose="02020900000000000000" pitchFamily="18" charset="-122"/>
              </a:rPr>
              <a:t>91.52</a:t>
            </a:r>
            <a:endParaRPr lang="zh-CN" altLang="en-US">
              <a:latin typeface="+mj-ea"/>
              <a:ea typeface="+mj-ea"/>
              <a:sym typeface="思源宋体 CN Heavy" panose="02020900000000000000" pitchFamily="18" charset="-122"/>
            </a:endParaRPr>
          </a:p>
        </p:txBody>
      </p:sp>
      <p:sp>
        <p:nvSpPr>
          <p:cNvPr id="1033" name="矩形: 对角圆角 1032"/>
          <p:cNvSpPr/>
          <p:nvPr/>
        </p:nvSpPr>
        <p:spPr>
          <a:xfrm>
            <a:off x="2803361" y="3006301"/>
            <a:ext cx="1089480" cy="338705"/>
          </a:xfrm>
          <a:prstGeom prst="round2DiagRect">
            <a:avLst/>
          </a:prstGeom>
          <a:gradFill flip="none" rotWithShape="1">
            <a:gsLst>
              <a:gs pos="43000">
                <a:schemeClr val="accent1"/>
              </a:gs>
              <a:gs pos="99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加权成绩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262" name="直接连接符 5261"/>
          <p:cNvCxnSpPr/>
          <p:nvPr/>
        </p:nvCxnSpPr>
        <p:spPr>
          <a:xfrm>
            <a:off x="3567655" y="1663691"/>
            <a:ext cx="13705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2" name="直接连接符 5271"/>
          <p:cNvCxnSpPr/>
          <p:nvPr/>
        </p:nvCxnSpPr>
        <p:spPr>
          <a:xfrm>
            <a:off x="3567655" y="2224130"/>
            <a:ext cx="13705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6" name="直接连接符 5275"/>
          <p:cNvCxnSpPr/>
          <p:nvPr/>
        </p:nvCxnSpPr>
        <p:spPr>
          <a:xfrm>
            <a:off x="4033816" y="2784569"/>
            <a:ext cx="9043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文本框 1036"/>
          <p:cNvSpPr txBox="1"/>
          <p:nvPr/>
        </p:nvSpPr>
        <p:spPr>
          <a:xfrm>
            <a:off x="5883570" y="1355838"/>
            <a:ext cx="7838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>
                <a:latin typeface="+mj-ea"/>
                <a:ea typeface="+mj-ea"/>
                <a:sym typeface="思源宋体 CN Heavy" panose="02020900000000000000" pitchFamily="18" charset="-122"/>
              </a:rPr>
              <a:t>202X</a:t>
            </a:r>
            <a:r>
              <a:rPr lang="zh-CN" altLang="en-US">
                <a:latin typeface="+mj-ea"/>
                <a:ea typeface="+mj-ea"/>
                <a:sym typeface="思源宋体 CN Heavy" panose="02020900000000000000" pitchFamily="18" charset="-122"/>
              </a:rPr>
              <a:t>级</a:t>
            </a:r>
          </a:p>
        </p:txBody>
      </p:sp>
      <p:sp>
        <p:nvSpPr>
          <p:cNvPr id="1038" name="矩形: 对角圆角 1037"/>
          <p:cNvSpPr/>
          <p:nvPr/>
        </p:nvSpPr>
        <p:spPr>
          <a:xfrm>
            <a:off x="5119276" y="1324985"/>
            <a:ext cx="625955" cy="338705"/>
          </a:xfrm>
          <a:prstGeom prst="round2DiagRect">
            <a:avLst/>
          </a:prstGeom>
          <a:gradFill flip="none" rotWithShape="1">
            <a:gsLst>
              <a:gs pos="43000">
                <a:schemeClr val="accent1"/>
              </a:gs>
              <a:gs pos="99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年级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39" name="文本框 1038"/>
          <p:cNvSpPr txBox="1"/>
          <p:nvPr/>
        </p:nvSpPr>
        <p:spPr>
          <a:xfrm>
            <a:off x="5883570" y="1916277"/>
            <a:ext cx="16158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>
                <a:latin typeface="+mj-ea"/>
                <a:ea typeface="+mj-ea"/>
                <a:sym typeface="思源宋体 CN Heavy" panose="02020900000000000000" pitchFamily="18" charset="-122"/>
              </a:rPr>
              <a:t>国际经济与贸易</a:t>
            </a:r>
          </a:p>
        </p:txBody>
      </p:sp>
      <p:sp>
        <p:nvSpPr>
          <p:cNvPr id="1040" name="矩形: 对角圆角 1039"/>
          <p:cNvSpPr/>
          <p:nvPr/>
        </p:nvSpPr>
        <p:spPr>
          <a:xfrm>
            <a:off x="5119276" y="1885424"/>
            <a:ext cx="625955" cy="338705"/>
          </a:xfrm>
          <a:prstGeom prst="round2DiagRect">
            <a:avLst/>
          </a:prstGeom>
          <a:gradFill flip="none" rotWithShape="1">
            <a:gsLst>
              <a:gs pos="43000">
                <a:schemeClr val="accent1"/>
              </a:gs>
              <a:gs pos="99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专业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3" name="文本框 1042"/>
          <p:cNvSpPr txBox="1"/>
          <p:nvPr/>
        </p:nvSpPr>
        <p:spPr>
          <a:xfrm>
            <a:off x="6341857" y="3037154"/>
            <a:ext cx="4985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>
                <a:latin typeface="+mj-ea"/>
                <a:ea typeface="+mj-ea"/>
                <a:sym typeface="思源宋体 CN Heavy" panose="02020900000000000000" pitchFamily="18" charset="-122"/>
              </a:rPr>
              <a:t>1/68</a:t>
            </a:r>
            <a:endParaRPr lang="zh-CN" altLang="en-US">
              <a:latin typeface="+mj-ea"/>
              <a:ea typeface="+mj-ea"/>
              <a:sym typeface="思源宋体 CN Heavy" panose="02020900000000000000" pitchFamily="18" charset="-122"/>
            </a:endParaRPr>
          </a:p>
        </p:txBody>
      </p:sp>
      <p:sp>
        <p:nvSpPr>
          <p:cNvPr id="1044" name="矩形: 对角圆角 1043"/>
          <p:cNvSpPr/>
          <p:nvPr/>
        </p:nvSpPr>
        <p:spPr>
          <a:xfrm>
            <a:off x="5119276" y="3006301"/>
            <a:ext cx="1089480" cy="338705"/>
          </a:xfrm>
          <a:prstGeom prst="round2DiagRect">
            <a:avLst/>
          </a:prstGeom>
          <a:gradFill flip="none" rotWithShape="1">
            <a:gsLst>
              <a:gs pos="43000">
                <a:schemeClr val="accent1"/>
              </a:gs>
              <a:gs pos="99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专业排名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45" name="直接连接符 1044"/>
          <p:cNvCxnSpPr/>
          <p:nvPr/>
        </p:nvCxnSpPr>
        <p:spPr>
          <a:xfrm>
            <a:off x="5883569" y="1663691"/>
            <a:ext cx="22905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直接连接符 1045"/>
          <p:cNvCxnSpPr/>
          <p:nvPr/>
        </p:nvCxnSpPr>
        <p:spPr>
          <a:xfrm>
            <a:off x="5883569" y="2224130"/>
            <a:ext cx="22905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文本框 1040"/>
          <p:cNvSpPr txBox="1"/>
          <p:nvPr/>
        </p:nvSpPr>
        <p:spPr>
          <a:xfrm>
            <a:off x="6341857" y="2476716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>
                <a:latin typeface="+mj-ea"/>
                <a:ea typeface="+mj-ea"/>
                <a:sym typeface="思源宋体 CN Heavy" panose="02020900000000000000" pitchFamily="18" charset="-122"/>
              </a:rPr>
              <a:t>学生副主席</a:t>
            </a:r>
          </a:p>
        </p:txBody>
      </p:sp>
      <p:sp>
        <p:nvSpPr>
          <p:cNvPr id="1042" name="矩形: 对角圆角 1041"/>
          <p:cNvSpPr/>
          <p:nvPr/>
        </p:nvSpPr>
        <p:spPr>
          <a:xfrm>
            <a:off x="5119276" y="2445863"/>
            <a:ext cx="1089480" cy="338705"/>
          </a:xfrm>
          <a:prstGeom prst="round2DiagRect">
            <a:avLst/>
          </a:prstGeom>
          <a:gradFill flip="none" rotWithShape="1">
            <a:gsLst>
              <a:gs pos="43000">
                <a:schemeClr val="accent1"/>
              </a:gs>
              <a:gs pos="99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sym typeface="思源宋体 CN Heavy" panose="02020900000000000000" pitchFamily="18" charset="-122"/>
              </a:rPr>
              <a:t>担任工作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47" name="直接连接符 1046"/>
          <p:cNvCxnSpPr/>
          <p:nvPr/>
        </p:nvCxnSpPr>
        <p:spPr>
          <a:xfrm>
            <a:off x="6337536" y="2784569"/>
            <a:ext cx="18366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1" name="图片 5320" descr="文本, 信件&#10;&#10;描述已自动生成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9698">
            <a:off x="8176468" y="1104020"/>
            <a:ext cx="4050796" cy="6858000"/>
          </a:xfrm>
          <a:prstGeom prst="rect">
            <a:avLst/>
          </a:prstGeom>
          <a:effectLst>
            <a:outerShdw blurRad="406400" dist="393700" dir="10800000" algn="r" rotWithShape="0">
              <a:schemeClr val="tx1">
                <a:lumMod val="75000"/>
                <a:lumOff val="25000"/>
                <a:alpha val="29000"/>
              </a:schemeClr>
            </a:outerShdw>
          </a:effectLst>
        </p:spPr>
      </p:pic>
      <p:pic>
        <p:nvPicPr>
          <p:cNvPr id="5319" name="图片 5318" descr="文本, 信件&#10;&#10;描述已自动生成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361">
            <a:off x="8018727" y="1082057"/>
            <a:ext cx="4050796" cy="6858000"/>
          </a:xfrm>
          <a:prstGeom prst="rect">
            <a:avLst/>
          </a:prstGeom>
          <a:effectLst>
            <a:outerShdw blurRad="292100" dist="215900" dir="10800000" algn="r" rotWithShape="0">
              <a:schemeClr val="tx1">
                <a:lumMod val="75000"/>
                <a:lumOff val="25000"/>
                <a:alpha val="7000"/>
              </a:schemeClr>
            </a:outerShdw>
          </a:effectLst>
        </p:spPr>
      </p:pic>
      <p:grpSp>
        <p:nvGrpSpPr>
          <p:cNvPr id="5320" name="组合 5319"/>
          <p:cNvGrpSpPr/>
          <p:nvPr/>
        </p:nvGrpSpPr>
        <p:grpSpPr>
          <a:xfrm rot="296361">
            <a:off x="8635985" y="1540124"/>
            <a:ext cx="3085781" cy="4424675"/>
            <a:chOff x="8540037" y="1472682"/>
            <a:chExt cx="3085781" cy="4424675"/>
          </a:xfrm>
        </p:grpSpPr>
        <p:grpSp>
          <p:nvGrpSpPr>
            <p:cNvPr id="5308" name="组合 5307"/>
            <p:cNvGrpSpPr/>
            <p:nvPr/>
          </p:nvGrpSpPr>
          <p:grpSpPr>
            <a:xfrm>
              <a:off x="8540037" y="3955491"/>
              <a:ext cx="3085781" cy="1941866"/>
              <a:chOff x="8733819" y="3755654"/>
              <a:chExt cx="3085781" cy="194186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8733819" y="4259049"/>
                <a:ext cx="3085781" cy="1438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>
                    <a:latin typeface="+mj-ea"/>
                    <a:ea typeface="+mj-ea"/>
                  </a:rPr>
                  <a:t>学习优秀奖学金（一等奖）</a:t>
                </a:r>
                <a:endParaRPr lang="en-US" altLang="zh-CN" sz="1600">
                  <a:latin typeface="+mj-ea"/>
                  <a:ea typeface="+mj-ea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sz="1600">
                    <a:latin typeface="+mj-ea"/>
                    <a:ea typeface="+mj-ea"/>
                  </a:rPr>
                  <a:t>202X</a:t>
                </a:r>
                <a:r>
                  <a:rPr lang="zh-CN" altLang="en-US" sz="1600">
                    <a:latin typeface="+mj-ea"/>
                    <a:ea typeface="+mj-ea"/>
                  </a:rPr>
                  <a:t>年度校级三好学生</a:t>
                </a:r>
                <a:endParaRPr lang="en-US" altLang="zh-CN" sz="1600">
                  <a:latin typeface="+mj-ea"/>
                  <a:ea typeface="+mj-ea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sz="1600">
                    <a:latin typeface="+mj-ea"/>
                    <a:ea typeface="+mj-ea"/>
                  </a:rPr>
                  <a:t>202X</a:t>
                </a:r>
                <a:r>
                  <a:rPr lang="zh-CN" altLang="en-US" sz="1600">
                    <a:latin typeface="+mj-ea"/>
                    <a:ea typeface="+mj-ea"/>
                  </a:rPr>
                  <a:t>年度优秀团干部</a:t>
                </a:r>
                <a:endParaRPr lang="en-US" altLang="zh-CN" sz="1600">
                  <a:latin typeface="+mj-ea"/>
                  <a:ea typeface="+mj-ea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sz="1600">
                    <a:latin typeface="+mj-ea"/>
                    <a:ea typeface="+mj-ea"/>
                  </a:rPr>
                  <a:t>202X</a:t>
                </a:r>
                <a:r>
                  <a:rPr lang="zh-CN" altLang="en-US" sz="1600">
                    <a:latin typeface="+mj-ea"/>
                    <a:ea typeface="+mj-ea"/>
                  </a:rPr>
                  <a:t>年度</a:t>
                </a:r>
                <a:r>
                  <a:rPr lang="en-US" altLang="zh-CN" sz="1600">
                    <a:latin typeface="+mj-ea"/>
                    <a:ea typeface="+mj-ea"/>
                  </a:rPr>
                  <a:t>XX</a:t>
                </a:r>
                <a:r>
                  <a:rPr lang="zh-CN" altLang="en-US" sz="1600">
                    <a:latin typeface="+mj-ea"/>
                    <a:ea typeface="+mj-ea"/>
                  </a:rPr>
                  <a:t>社会实践先进个人</a:t>
                </a:r>
                <a:endParaRPr lang="en-US" altLang="zh-CN" sz="1600">
                  <a:latin typeface="+mj-ea"/>
                  <a:ea typeface="+mj-ea"/>
                </a:endParaRPr>
              </a:p>
            </p:txBody>
          </p:sp>
          <p:grpSp>
            <p:nvGrpSpPr>
              <p:cNvPr id="5303" name="组合 5302"/>
              <p:cNvGrpSpPr/>
              <p:nvPr/>
            </p:nvGrpSpPr>
            <p:grpSpPr>
              <a:xfrm>
                <a:off x="8777220" y="3755654"/>
                <a:ext cx="2723458" cy="369326"/>
                <a:chOff x="8777220" y="1630128"/>
                <a:chExt cx="2723458" cy="369326"/>
              </a:xfrm>
            </p:grpSpPr>
            <p:sp>
              <p:nvSpPr>
                <p:cNvPr id="5304" name="矩形: 圆角 5303"/>
                <p:cNvSpPr/>
                <p:nvPr/>
              </p:nvSpPr>
              <p:spPr>
                <a:xfrm>
                  <a:off x="8777220" y="1630128"/>
                  <a:ext cx="2723458" cy="36932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4000">
                      <a:schemeClr val="accent1"/>
                    </a:gs>
                    <a:gs pos="96000">
                      <a:schemeClr val="accent3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innerShdw blurRad="114300">
                    <a:schemeClr val="accent3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05" name="文本框 5304"/>
                <p:cNvSpPr txBox="1"/>
                <p:nvPr/>
              </p:nvSpPr>
              <p:spPr>
                <a:xfrm>
                  <a:off x="9137621" y="1660903"/>
                  <a:ext cx="182223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sz="2000">
                      <a:solidFill>
                        <a:schemeClr val="bg1"/>
                      </a:solidFill>
                      <a:latin typeface="+mj-ea"/>
                      <a:ea typeface="+mj-ea"/>
                      <a:sym typeface="思源宋体 CN Heavy" panose="02020900000000000000" pitchFamily="18" charset="-122"/>
                    </a:rPr>
                    <a:t>202X-202X</a:t>
                  </a:r>
                  <a:r>
                    <a:rPr lang="zh-CN" altLang="en-US" sz="2000">
                      <a:solidFill>
                        <a:schemeClr val="bg1"/>
                      </a:solidFill>
                      <a:latin typeface="+mj-ea"/>
                      <a:ea typeface="+mj-ea"/>
                      <a:sym typeface="思源宋体 CN Heavy" panose="02020900000000000000" pitchFamily="18" charset="-122"/>
                    </a:rPr>
                    <a:t>学年</a:t>
                  </a:r>
                  <a:endParaRPr lang="en-US" altLang="zh-CN" sz="2000">
                    <a:solidFill>
                      <a:schemeClr val="bg1"/>
                    </a:solidFill>
                    <a:latin typeface="+mj-ea"/>
                    <a:ea typeface="+mj-ea"/>
                    <a:sym typeface="思源宋体 CN Heavy" panose="02020900000000000000" pitchFamily="18" charset="-122"/>
                  </a:endParaRPr>
                </a:p>
              </p:txBody>
            </p:sp>
            <p:sp>
              <p:nvSpPr>
                <p:cNvPr id="5306" name="椭圆 5305"/>
                <p:cNvSpPr/>
                <p:nvPr/>
              </p:nvSpPr>
              <p:spPr>
                <a:xfrm>
                  <a:off x="8915385" y="1757460"/>
                  <a:ext cx="114662" cy="1146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96000">
                      <a:schemeClr val="accent3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  <a:prstDash val="sysDot"/>
                </a:ln>
                <a:effectLst>
                  <a:outerShdw blurRad="50800" dist="38100" dir="5400000" algn="t" rotWithShape="0">
                    <a:schemeClr val="accent1">
                      <a:lumMod val="75000"/>
                      <a:alpha val="61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307" name="Oval 5300-mask"/>
                <p:cNvSpPr/>
                <p:nvPr/>
              </p:nvSpPr>
              <p:spPr>
                <a:xfrm>
                  <a:off x="8882275" y="1724350"/>
                  <a:ext cx="180882" cy="180882"/>
                </a:xfrm>
                <a:prstGeom prst="ellipse">
                  <a:avLst/>
                </a:prstGeom>
                <a:noFill/>
                <a:ln w="6350" cap="rnd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5309" name="组合 5308"/>
            <p:cNvGrpSpPr/>
            <p:nvPr/>
          </p:nvGrpSpPr>
          <p:grpSpPr>
            <a:xfrm>
              <a:off x="8583438" y="1472682"/>
              <a:ext cx="2750753" cy="2297392"/>
              <a:chOff x="8777220" y="3755654"/>
              <a:chExt cx="2750753" cy="2297392"/>
            </a:xfrm>
          </p:grpSpPr>
          <p:sp>
            <p:nvSpPr>
              <p:cNvPr id="5310" name="文本框 5309"/>
              <p:cNvSpPr txBox="1"/>
              <p:nvPr/>
            </p:nvSpPr>
            <p:spPr>
              <a:xfrm>
                <a:off x="8777220" y="4237164"/>
                <a:ext cx="2750753" cy="181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>
                    <a:latin typeface="+mj-ea"/>
                    <a:ea typeface="+mj-ea"/>
                  </a:rPr>
                  <a:t>学习优秀奖学金（一等奖）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>
                    <a:latin typeface="+mj-ea"/>
                    <a:ea typeface="+mj-ea"/>
                  </a:rPr>
                  <a:t>精神文明、社会实践奖学金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>
                    <a:latin typeface="+mj-ea"/>
                    <a:ea typeface="+mj-ea"/>
                  </a:rPr>
                  <a:t>社会工作、文体活动奖学金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sz="1600">
                    <a:latin typeface="+mj-ea"/>
                    <a:ea typeface="+mj-ea"/>
                  </a:rPr>
                  <a:t>202X</a:t>
                </a:r>
                <a:r>
                  <a:rPr lang="zh-CN" altLang="en-US" sz="1600">
                    <a:latin typeface="+mj-ea"/>
                    <a:ea typeface="+mj-ea"/>
                  </a:rPr>
                  <a:t>年度校级三好学生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sz="1600">
                    <a:latin typeface="+mj-ea"/>
                    <a:ea typeface="+mj-ea"/>
                  </a:rPr>
                  <a:t>202X</a:t>
                </a:r>
                <a:r>
                  <a:rPr lang="zh-CN" altLang="en-US" sz="1600">
                    <a:latin typeface="+mj-ea"/>
                    <a:ea typeface="+mj-ea"/>
                  </a:rPr>
                  <a:t>年度校级优秀志愿者</a:t>
                </a:r>
              </a:p>
            </p:txBody>
          </p:sp>
          <p:grpSp>
            <p:nvGrpSpPr>
              <p:cNvPr id="5311" name="组合 5310"/>
              <p:cNvGrpSpPr/>
              <p:nvPr/>
            </p:nvGrpSpPr>
            <p:grpSpPr>
              <a:xfrm>
                <a:off x="8777221" y="3755654"/>
                <a:ext cx="2637642" cy="369326"/>
                <a:chOff x="8777221" y="1630128"/>
                <a:chExt cx="2637642" cy="369326"/>
              </a:xfrm>
            </p:grpSpPr>
            <p:sp>
              <p:nvSpPr>
                <p:cNvPr id="5312" name="矩形: 圆角 5311"/>
                <p:cNvSpPr/>
                <p:nvPr/>
              </p:nvSpPr>
              <p:spPr>
                <a:xfrm>
                  <a:off x="8777221" y="1630128"/>
                  <a:ext cx="2637642" cy="36932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4000">
                      <a:schemeClr val="accent1"/>
                    </a:gs>
                    <a:gs pos="96000">
                      <a:schemeClr val="accent3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innerShdw blurRad="114300">
                    <a:schemeClr val="accent3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13" name="文本框 5312"/>
                <p:cNvSpPr txBox="1"/>
                <p:nvPr/>
              </p:nvSpPr>
              <p:spPr>
                <a:xfrm>
                  <a:off x="9137621" y="1660903"/>
                  <a:ext cx="182223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sz="2000">
                      <a:solidFill>
                        <a:schemeClr val="bg1"/>
                      </a:solidFill>
                      <a:latin typeface="+mj-ea"/>
                      <a:ea typeface="+mj-ea"/>
                      <a:sym typeface="思源宋体 CN Heavy" panose="02020900000000000000" pitchFamily="18" charset="-122"/>
                    </a:rPr>
                    <a:t>202X-202X</a:t>
                  </a:r>
                  <a:r>
                    <a:rPr lang="zh-CN" altLang="en-US" sz="2000">
                      <a:solidFill>
                        <a:schemeClr val="bg1"/>
                      </a:solidFill>
                      <a:latin typeface="+mj-ea"/>
                      <a:ea typeface="+mj-ea"/>
                      <a:sym typeface="思源宋体 CN Heavy" panose="02020900000000000000" pitchFamily="18" charset="-122"/>
                    </a:rPr>
                    <a:t>学年</a:t>
                  </a:r>
                  <a:endParaRPr lang="en-US" altLang="zh-CN" sz="2000">
                    <a:solidFill>
                      <a:schemeClr val="bg1"/>
                    </a:solidFill>
                    <a:latin typeface="+mj-ea"/>
                    <a:ea typeface="+mj-ea"/>
                    <a:sym typeface="思源宋体 CN Heavy" panose="02020900000000000000" pitchFamily="18" charset="-122"/>
                  </a:endParaRPr>
                </a:p>
              </p:txBody>
            </p:sp>
            <p:sp>
              <p:nvSpPr>
                <p:cNvPr id="5314" name="椭圆 5313"/>
                <p:cNvSpPr/>
                <p:nvPr/>
              </p:nvSpPr>
              <p:spPr>
                <a:xfrm>
                  <a:off x="8915385" y="1757460"/>
                  <a:ext cx="114662" cy="1146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96000">
                      <a:schemeClr val="accent3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  <a:prstDash val="sysDot"/>
                </a:ln>
                <a:effectLst>
                  <a:outerShdw blurRad="50800" dist="38100" dir="5400000" algn="t" rotWithShape="0">
                    <a:schemeClr val="accent1">
                      <a:lumMod val="75000"/>
                      <a:alpha val="61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315" name="Oval 5300-mask"/>
                <p:cNvSpPr/>
                <p:nvPr/>
              </p:nvSpPr>
              <p:spPr>
                <a:xfrm>
                  <a:off x="8882275" y="1724350"/>
                  <a:ext cx="180882" cy="180882"/>
                </a:xfrm>
                <a:prstGeom prst="ellipse">
                  <a:avLst/>
                </a:prstGeom>
                <a:noFill/>
                <a:ln w="6350" cap="rnd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3301529" y="3345007"/>
            <a:ext cx="4872633" cy="751213"/>
            <a:chOff x="3301529" y="3345007"/>
            <a:chExt cx="4872633" cy="751213"/>
          </a:xfrm>
        </p:grpSpPr>
        <p:sp>
          <p:nvSpPr>
            <p:cNvPr id="5292" name="文本框 5291"/>
            <p:cNvSpPr txBox="1"/>
            <p:nvPr/>
          </p:nvSpPr>
          <p:spPr>
            <a:xfrm>
              <a:off x="3301529" y="3603777"/>
              <a:ext cx="3584315" cy="492443"/>
            </a:xfrm>
            <a:prstGeom prst="rect">
              <a:avLst/>
            </a:prstGeom>
            <a:noFill/>
            <a:effectLst/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zh-CN" altLang="en-US" sz="3200" spc="-150">
                  <a:gradFill flip="none" rotWithShape="1">
                    <a:gsLst>
                      <a:gs pos="57000">
                        <a:schemeClr val="accent1"/>
                      </a:gs>
                      <a:gs pos="96000">
                        <a:schemeClr val="accent3"/>
                      </a:gs>
                    </a:gsLst>
                    <a:lin ang="13500000" scaled="1"/>
                    <a:tileRect/>
                  </a:gradFill>
                  <a:latin typeface="云峰飞云体" panose="02000500000000000000" pitchFamily="2" charset="-122"/>
                  <a:ea typeface="云峰飞云体" panose="02000500000000000000" pitchFamily="2" charset="-122"/>
                </a:rPr>
                <a:t>不问终点，拼搏向前！</a:t>
              </a:r>
            </a:p>
          </p:txBody>
        </p:sp>
        <p:cxnSp>
          <p:nvCxnSpPr>
            <p:cNvPr id="1034" name="直接连接符 1033"/>
            <p:cNvCxnSpPr/>
            <p:nvPr/>
          </p:nvCxnSpPr>
          <p:spPr>
            <a:xfrm>
              <a:off x="4033816" y="3345007"/>
              <a:ext cx="90435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接连接符 1047"/>
            <p:cNvCxnSpPr/>
            <p:nvPr/>
          </p:nvCxnSpPr>
          <p:spPr>
            <a:xfrm>
              <a:off x="6337536" y="3345007"/>
              <a:ext cx="18366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52" name="图形 5350"/>
            <p:cNvSpPr/>
            <p:nvPr/>
          </p:nvSpPr>
          <p:spPr>
            <a:xfrm>
              <a:off x="6916460" y="3570644"/>
              <a:ext cx="477907" cy="461045"/>
            </a:xfrm>
            <a:custGeom>
              <a:avLst/>
              <a:gdLst>
                <a:gd name="connsiteX0" fmla="*/ 799959 w 1666696"/>
                <a:gd name="connsiteY0" fmla="*/ 263599 h 1607889"/>
                <a:gd name="connsiteX1" fmla="*/ 833818 w 1666696"/>
                <a:gd name="connsiteY1" fmla="*/ 433635 h 1607889"/>
                <a:gd name="connsiteX2" fmla="*/ 757729 w 1666696"/>
                <a:gd name="connsiteY2" fmla="*/ 289458 h 1607889"/>
                <a:gd name="connsiteX3" fmla="*/ 577461 w 1666696"/>
                <a:gd name="connsiteY3" fmla="*/ 414660 h 1607889"/>
                <a:gd name="connsiteX4" fmla="*/ 627319 w 1666696"/>
                <a:gd name="connsiteY4" fmla="*/ 664691 h 1607889"/>
                <a:gd name="connsiteX5" fmla="*/ 519418 w 1666696"/>
                <a:gd name="connsiteY5" fmla="*/ 460238 h 1607889"/>
                <a:gd name="connsiteX6" fmla="*/ 375613 w 1666696"/>
                <a:gd name="connsiteY6" fmla="*/ 585626 h 1607889"/>
                <a:gd name="connsiteX7" fmla="*/ 430679 w 1666696"/>
                <a:gd name="connsiteY7" fmla="*/ 861516 h 1607889"/>
                <a:gd name="connsiteX8" fmla="*/ 315710 w 1666696"/>
                <a:gd name="connsiteY8" fmla="*/ 643669 h 1607889"/>
                <a:gd name="connsiteX9" fmla="*/ 167254 w 1666696"/>
                <a:gd name="connsiteY9" fmla="*/ 802171 h 1607889"/>
                <a:gd name="connsiteX10" fmla="*/ 234040 w 1666696"/>
                <a:gd name="connsiteY10" fmla="*/ 1137034 h 1607889"/>
                <a:gd name="connsiteX11" fmla="*/ 99537 w 1666696"/>
                <a:gd name="connsiteY11" fmla="*/ 882352 h 1607889"/>
                <a:gd name="connsiteX12" fmla="*/ 2426 w 1666696"/>
                <a:gd name="connsiteY12" fmla="*/ 1006810 h 1607889"/>
                <a:gd name="connsiteX13" fmla="*/ 150324 w 1666696"/>
                <a:gd name="connsiteY13" fmla="*/ 1439528 h 1607889"/>
                <a:gd name="connsiteX14" fmla="*/ 67539 w 1666696"/>
                <a:gd name="connsiteY14" fmla="*/ 1607889 h 1607889"/>
                <a:gd name="connsiteX15" fmla="*/ 247063 w 1666696"/>
                <a:gd name="connsiteY15" fmla="*/ 1481758 h 1607889"/>
                <a:gd name="connsiteX16" fmla="*/ 682943 w 1666696"/>
                <a:gd name="connsiteY16" fmla="*/ 1422784 h 1607889"/>
                <a:gd name="connsiteX17" fmla="*/ 744521 w 1666696"/>
                <a:gd name="connsiteY17" fmla="*/ 1277491 h 1607889"/>
                <a:gd name="connsiteX18" fmla="*/ 516628 w 1666696"/>
                <a:gd name="connsiteY18" fmla="*/ 1280840 h 1607889"/>
                <a:gd name="connsiteX19" fmla="*/ 785076 w 1666696"/>
                <a:gd name="connsiteY19" fmla="*/ 1190799 h 1607889"/>
                <a:gd name="connsiteX20" fmla="*/ 887210 w 1666696"/>
                <a:gd name="connsiteY20" fmla="*/ 996764 h 1607889"/>
                <a:gd name="connsiteX21" fmla="*/ 634574 w 1666696"/>
                <a:gd name="connsiteY21" fmla="*/ 1000299 h 1607889"/>
                <a:gd name="connsiteX22" fmla="*/ 946183 w 1666696"/>
                <a:gd name="connsiteY22" fmla="*/ 896119 h 1607889"/>
                <a:gd name="connsiteX23" fmla="*/ 1057990 w 1666696"/>
                <a:gd name="connsiteY23" fmla="*/ 721804 h 1607889"/>
                <a:gd name="connsiteX24" fmla="*/ 831399 w 1666696"/>
                <a:gd name="connsiteY24" fmla="*/ 724967 h 1607889"/>
                <a:gd name="connsiteX25" fmla="*/ 1124219 w 1666696"/>
                <a:gd name="connsiteY25" fmla="*/ 626926 h 1607889"/>
                <a:gd name="connsiteX26" fmla="*/ 1260582 w 1666696"/>
                <a:gd name="connsiteY26" fmla="*/ 447030 h 1607889"/>
                <a:gd name="connsiteX27" fmla="*/ 1092220 w 1666696"/>
                <a:gd name="connsiteY27" fmla="*/ 449448 h 1607889"/>
                <a:gd name="connsiteX28" fmla="*/ 1321044 w 1666696"/>
                <a:gd name="connsiteY28" fmla="*/ 372988 h 1607889"/>
                <a:gd name="connsiteX29" fmla="*/ 1666697 w 1666696"/>
                <a:gd name="connsiteY29" fmla="*/ 5196 h 1607889"/>
                <a:gd name="connsiteX30" fmla="*/ 799959 w 1666696"/>
                <a:gd name="connsiteY30" fmla="*/ 263599 h 1607889"/>
                <a:gd name="connsiteX31" fmla="*/ 272736 w 1666696"/>
                <a:gd name="connsiteY31" fmla="*/ 1434505 h 1607889"/>
                <a:gd name="connsiteX32" fmla="*/ 200554 w 1666696"/>
                <a:gd name="connsiteY32" fmla="*/ 1392647 h 1607889"/>
                <a:gd name="connsiteX33" fmla="*/ 1621118 w 1666696"/>
                <a:gd name="connsiteY33" fmla="*/ 4824 h 1607889"/>
                <a:gd name="connsiteX34" fmla="*/ 272736 w 1666696"/>
                <a:gd name="connsiteY34" fmla="*/ 1434505 h 160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66696" h="1607889">
                  <a:moveTo>
                    <a:pt x="799959" y="263599"/>
                  </a:moveTo>
                  <a:lnTo>
                    <a:pt x="833818" y="433635"/>
                  </a:lnTo>
                  <a:lnTo>
                    <a:pt x="757729" y="289458"/>
                  </a:lnTo>
                  <a:cubicBezTo>
                    <a:pt x="698942" y="326479"/>
                    <a:pt x="638667" y="367965"/>
                    <a:pt x="577461" y="414660"/>
                  </a:cubicBezTo>
                  <a:lnTo>
                    <a:pt x="627319" y="664691"/>
                  </a:lnTo>
                  <a:lnTo>
                    <a:pt x="519418" y="460238"/>
                  </a:lnTo>
                  <a:cubicBezTo>
                    <a:pt x="471793" y="498748"/>
                    <a:pt x="423796" y="540606"/>
                    <a:pt x="375613" y="585626"/>
                  </a:cubicBezTo>
                  <a:lnTo>
                    <a:pt x="430679" y="861516"/>
                  </a:lnTo>
                  <a:lnTo>
                    <a:pt x="315710" y="643669"/>
                  </a:lnTo>
                  <a:cubicBezTo>
                    <a:pt x="266224" y="692782"/>
                    <a:pt x="216739" y="745430"/>
                    <a:pt x="167254" y="802171"/>
                  </a:cubicBezTo>
                  <a:lnTo>
                    <a:pt x="234040" y="1137034"/>
                  </a:lnTo>
                  <a:lnTo>
                    <a:pt x="99537" y="882352"/>
                  </a:lnTo>
                  <a:cubicBezTo>
                    <a:pt x="66981" y="922164"/>
                    <a:pt x="34610" y="963464"/>
                    <a:pt x="2426" y="1006810"/>
                  </a:cubicBezTo>
                  <a:cubicBezTo>
                    <a:pt x="-22316" y="1098525"/>
                    <a:pt x="150324" y="1439528"/>
                    <a:pt x="150324" y="1439528"/>
                  </a:cubicBezTo>
                  <a:lnTo>
                    <a:pt x="67539" y="1607889"/>
                  </a:lnTo>
                  <a:lnTo>
                    <a:pt x="247063" y="1481758"/>
                  </a:lnTo>
                  <a:cubicBezTo>
                    <a:pt x="247063" y="1481758"/>
                    <a:pt x="630109" y="1468735"/>
                    <a:pt x="682943" y="1422784"/>
                  </a:cubicBezTo>
                  <a:cubicBezTo>
                    <a:pt x="702477" y="1373485"/>
                    <a:pt x="722941" y="1325116"/>
                    <a:pt x="744521" y="1277491"/>
                  </a:cubicBezTo>
                  <a:lnTo>
                    <a:pt x="516628" y="1280840"/>
                  </a:lnTo>
                  <a:lnTo>
                    <a:pt x="785076" y="1190799"/>
                  </a:lnTo>
                  <a:cubicBezTo>
                    <a:pt x="817446" y="1124198"/>
                    <a:pt x="851677" y="1059458"/>
                    <a:pt x="887210" y="996764"/>
                  </a:cubicBezTo>
                  <a:lnTo>
                    <a:pt x="634574" y="1000299"/>
                  </a:lnTo>
                  <a:lnTo>
                    <a:pt x="946183" y="896119"/>
                  </a:lnTo>
                  <a:cubicBezTo>
                    <a:pt x="982646" y="835843"/>
                    <a:pt x="1020225" y="777614"/>
                    <a:pt x="1057990" y="721804"/>
                  </a:cubicBezTo>
                  <a:lnTo>
                    <a:pt x="831399" y="724967"/>
                  </a:lnTo>
                  <a:lnTo>
                    <a:pt x="1124219" y="626926"/>
                  </a:lnTo>
                  <a:cubicBezTo>
                    <a:pt x="1169797" y="563488"/>
                    <a:pt x="1215376" y="503399"/>
                    <a:pt x="1260582" y="447030"/>
                  </a:cubicBezTo>
                  <a:lnTo>
                    <a:pt x="1092220" y="449448"/>
                  </a:lnTo>
                  <a:lnTo>
                    <a:pt x="1321044" y="372988"/>
                  </a:lnTo>
                  <a:cubicBezTo>
                    <a:pt x="1453129" y="214300"/>
                    <a:pt x="1576098" y="89284"/>
                    <a:pt x="1666697" y="5196"/>
                  </a:cubicBezTo>
                  <a:cubicBezTo>
                    <a:pt x="1659814" y="-6338"/>
                    <a:pt x="1281046" y="-24011"/>
                    <a:pt x="799959" y="263599"/>
                  </a:cubicBezTo>
                  <a:close/>
                  <a:moveTo>
                    <a:pt x="272736" y="1434505"/>
                  </a:moveTo>
                  <a:cubicBezTo>
                    <a:pt x="230133" y="1431342"/>
                    <a:pt x="197391" y="1445109"/>
                    <a:pt x="200554" y="1392647"/>
                  </a:cubicBezTo>
                  <a:cubicBezTo>
                    <a:pt x="646480" y="517165"/>
                    <a:pt x="1621118" y="4824"/>
                    <a:pt x="1621118" y="4824"/>
                  </a:cubicBezTo>
                  <a:cubicBezTo>
                    <a:pt x="1621118" y="4824"/>
                    <a:pt x="512163" y="778731"/>
                    <a:pt x="272736" y="1434505"/>
                  </a:cubicBezTo>
                  <a:close/>
                </a:path>
              </a:pathLst>
            </a:custGeom>
            <a:gradFill>
              <a:gsLst>
                <a:gs pos="33000">
                  <a:schemeClr val="accent1"/>
                </a:gs>
                <a:gs pos="96000">
                  <a:schemeClr val="accent3"/>
                </a:gs>
              </a:gsLst>
              <a:lin ang="1350000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gradFill flip="none" rotWithShape="1">
                  <a:gsLst>
                    <a:gs pos="33000">
                      <a:schemeClr val="accent1"/>
                    </a:gs>
                    <a:gs pos="96000">
                      <a:schemeClr val="accent3"/>
                    </a:gs>
                  </a:gsLst>
                  <a:lin ang="13500000" scaled="1"/>
                  <a:tileRect/>
                </a:gradFill>
              </a:endParaRPr>
            </a:p>
          </p:txBody>
        </p:sp>
        <p:sp>
          <p:nvSpPr>
            <p:cNvPr id="5353" name="任意多边形: 形状 5352"/>
            <p:cNvSpPr/>
            <p:nvPr/>
          </p:nvSpPr>
          <p:spPr>
            <a:xfrm>
              <a:off x="3360874" y="4015304"/>
              <a:ext cx="4009744" cy="65480"/>
            </a:xfrm>
            <a:custGeom>
              <a:avLst/>
              <a:gdLst>
                <a:gd name="connsiteX0" fmla="*/ 0 w 3566766"/>
                <a:gd name="connsiteY0" fmla="*/ 32567 h 111448"/>
                <a:gd name="connsiteX1" fmla="*/ 1980191 w 3566766"/>
                <a:gd name="connsiteY1" fmla="*/ 2288 h 111448"/>
                <a:gd name="connsiteX2" fmla="*/ 2289028 w 3566766"/>
                <a:gd name="connsiteY2" fmla="*/ 14400 h 111448"/>
                <a:gd name="connsiteX3" fmla="*/ 1931746 w 3566766"/>
                <a:gd name="connsiteY3" fmla="*/ 111290 h 111448"/>
                <a:gd name="connsiteX4" fmla="*/ 3566766 w 3566766"/>
                <a:gd name="connsiteY4" fmla="*/ 32567 h 111448"/>
                <a:gd name="connsiteX0-1" fmla="*/ 0 w 3566766"/>
                <a:gd name="connsiteY0-2" fmla="*/ 30872 h 109753"/>
                <a:gd name="connsiteX1-3" fmla="*/ 1980191 w 3566766"/>
                <a:gd name="connsiteY1-4" fmla="*/ 593 h 109753"/>
                <a:gd name="connsiteX2-5" fmla="*/ 2136186 w 3566766"/>
                <a:gd name="connsiteY2-6" fmla="*/ 24412 h 109753"/>
                <a:gd name="connsiteX3-7" fmla="*/ 1931746 w 3566766"/>
                <a:gd name="connsiteY3-8" fmla="*/ 109595 h 109753"/>
                <a:gd name="connsiteX4-9" fmla="*/ 3566766 w 3566766"/>
                <a:gd name="connsiteY4-10" fmla="*/ 30872 h 109753"/>
                <a:gd name="connsiteX0-11" fmla="*/ 0 w 3566766"/>
                <a:gd name="connsiteY0-12" fmla="*/ 30279 h 109160"/>
                <a:gd name="connsiteX1-13" fmla="*/ 1980191 w 3566766"/>
                <a:gd name="connsiteY1-14" fmla="*/ 0 h 109160"/>
                <a:gd name="connsiteX2-15" fmla="*/ 1931746 w 3566766"/>
                <a:gd name="connsiteY2-16" fmla="*/ 109002 h 109160"/>
                <a:gd name="connsiteX3-17" fmla="*/ 3566766 w 3566766"/>
                <a:gd name="connsiteY3-18" fmla="*/ 30279 h 109160"/>
                <a:gd name="connsiteX0-19" fmla="*/ 0 w 3566766"/>
                <a:gd name="connsiteY0-20" fmla="*/ 30279 h 78769"/>
                <a:gd name="connsiteX1-21" fmla="*/ 1980191 w 3566766"/>
                <a:gd name="connsiteY1-22" fmla="*/ 0 h 78769"/>
                <a:gd name="connsiteX2-23" fmla="*/ 2552414 w 3566766"/>
                <a:gd name="connsiteY2-24" fmla="*/ 78271 h 78769"/>
                <a:gd name="connsiteX3-25" fmla="*/ 3566766 w 3566766"/>
                <a:gd name="connsiteY3-26" fmla="*/ 30279 h 78769"/>
                <a:gd name="connsiteX0-27" fmla="*/ 0 w 3566766"/>
                <a:gd name="connsiteY0-28" fmla="*/ 15645 h 64135"/>
                <a:gd name="connsiteX1-29" fmla="*/ 2570291 w 3566766"/>
                <a:gd name="connsiteY1-30" fmla="*/ 0 h 64135"/>
                <a:gd name="connsiteX2-31" fmla="*/ 2552414 w 3566766"/>
                <a:gd name="connsiteY2-32" fmla="*/ 63637 h 64135"/>
                <a:gd name="connsiteX3-33" fmla="*/ 3566766 w 3566766"/>
                <a:gd name="connsiteY3-34" fmla="*/ 15645 h 641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566766" h="64135">
                  <a:moveTo>
                    <a:pt x="0" y="15645"/>
                  </a:moveTo>
                  <a:lnTo>
                    <a:pt x="2570291" y="0"/>
                  </a:lnTo>
                  <a:cubicBezTo>
                    <a:pt x="2892249" y="13120"/>
                    <a:pt x="2287985" y="58591"/>
                    <a:pt x="2552414" y="63637"/>
                  </a:cubicBezTo>
                  <a:cubicBezTo>
                    <a:pt x="2765370" y="66665"/>
                    <a:pt x="2855734" y="56520"/>
                    <a:pt x="3566766" y="15645"/>
                  </a:cubicBezTo>
                </a:path>
              </a:pathLst>
            </a:custGeom>
            <a:noFill/>
            <a:ln w="9525">
              <a:gradFill flip="none" rotWithShape="1">
                <a:gsLst>
                  <a:gs pos="0">
                    <a:schemeClr val="accent1"/>
                  </a:gs>
                  <a:gs pos="86752">
                    <a:schemeClr val="accent1">
                      <a:alpha val="0"/>
                    </a:schemeClr>
                  </a:gs>
                  <a:gs pos="58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78794" y="3568213"/>
            <a:ext cx="2187750" cy="176994"/>
          </a:xfrm>
          <a:prstGeom prst="rect">
            <a:avLst/>
          </a:prstGeom>
          <a:gradFill>
            <a:gsLst>
              <a:gs pos="71000">
                <a:schemeClr val="accent3"/>
              </a:gs>
              <a:gs pos="0">
                <a:schemeClr val="accent1"/>
              </a:gs>
              <a:gs pos="86752">
                <a:schemeClr val="accent3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zh-CN" sz="700" spc="300">
                <a:solidFill>
                  <a:schemeClr val="accent1">
                    <a:lumMod val="20000"/>
                    <a:lumOff val="80000"/>
                  </a:schemeClr>
                </a:solidFill>
              </a:rPr>
              <a:t>SELF-INTRODUCTION</a:t>
            </a:r>
            <a:endParaRPr lang="zh-CN" altLang="en-US" sz="700" spc="3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图片 9" descr="杯子里有咖啡&#10;&#10;描述已自动生成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4" r="13294" b="2513"/>
          <a:stretch>
            <a:fillRect/>
          </a:stretch>
        </p:blipFill>
        <p:spPr>
          <a:xfrm>
            <a:off x="6096000" y="4129435"/>
            <a:ext cx="2085892" cy="2395190"/>
          </a:xfrm>
          <a:prstGeom prst="rect">
            <a:avLst/>
          </a:prstGeom>
        </p:spPr>
      </p:pic>
      <p:pic>
        <p:nvPicPr>
          <p:cNvPr id="5188" name="图片 5187" descr="背景图案&#10;&#10;描述已自动生成">
            <a:extLst>
              <a:ext uri="{FF2B5EF4-FFF2-40B4-BE49-F238E27FC236}">
                <a16:creationId xmlns:a16="http://schemas.microsoft.com/office/drawing/2014/main" id="{5A686207-10D3-A124-1819-8C5BB26CB9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8" t="20277" r="3427" b="42075"/>
          <a:stretch>
            <a:fillRect/>
          </a:stretch>
        </p:blipFill>
        <p:spPr>
          <a:xfrm rot="21246087">
            <a:off x="9789123" y="5900464"/>
            <a:ext cx="2464670" cy="1075607"/>
          </a:xfrm>
          <a:custGeom>
            <a:avLst/>
            <a:gdLst>
              <a:gd name="connsiteX0" fmla="*/ 2464670 w 2464670"/>
              <a:gd name="connsiteY0" fmla="*/ 0 h 1075607"/>
              <a:gd name="connsiteX1" fmla="*/ 2353544 w 2464670"/>
              <a:gd name="connsiteY1" fmla="*/ 1075607 h 1075607"/>
              <a:gd name="connsiteX2" fmla="*/ 0 w 2464670"/>
              <a:gd name="connsiteY2" fmla="*/ 832452 h 1075607"/>
              <a:gd name="connsiteX3" fmla="*/ 222941 w 2464670"/>
              <a:gd name="connsiteY3" fmla="*/ 782550 h 1075607"/>
              <a:gd name="connsiteX4" fmla="*/ 1553792 w 2464670"/>
              <a:gd name="connsiteY4" fmla="*/ 387475 h 1075607"/>
              <a:gd name="connsiteX5" fmla="*/ 2238579 w 2464670"/>
              <a:gd name="connsiteY5" fmla="*/ 104651 h 107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4670" h="1075607">
                <a:moveTo>
                  <a:pt x="2464670" y="0"/>
                </a:moveTo>
                <a:lnTo>
                  <a:pt x="2353544" y="1075607"/>
                </a:lnTo>
                <a:lnTo>
                  <a:pt x="0" y="832452"/>
                </a:lnTo>
                <a:lnTo>
                  <a:pt x="222941" y="782550"/>
                </a:lnTo>
                <a:cubicBezTo>
                  <a:pt x="690102" y="668401"/>
                  <a:pt x="1140058" y="530841"/>
                  <a:pt x="1553792" y="387475"/>
                </a:cubicBezTo>
                <a:cubicBezTo>
                  <a:pt x="1777898" y="309819"/>
                  <a:pt x="2014580" y="206910"/>
                  <a:pt x="2238579" y="104651"/>
                </a:cubicBez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34000"/>
              </a:schemeClr>
            </a:outerShdw>
          </a:effectLst>
        </p:spPr>
      </p:pic>
      <p:grpSp>
        <p:nvGrpSpPr>
          <p:cNvPr id="5196" name="组合 5195">
            <a:extLst>
              <a:ext uri="{FF2B5EF4-FFF2-40B4-BE49-F238E27FC236}">
                <a16:creationId xmlns:a16="http://schemas.microsoft.com/office/drawing/2014/main" id="{6A97E0CA-18A3-7260-DDBC-886ECB8430C0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5198" name="图片 5197" descr="卡通人物&#10;&#10;中度可信度描述已自动生成">
              <a:extLst>
                <a:ext uri="{FF2B5EF4-FFF2-40B4-BE49-F238E27FC236}">
                  <a16:creationId xmlns:a16="http://schemas.microsoft.com/office/drawing/2014/main" id="{1F0731D9-72CA-CE12-99AD-BBF429A1CBD6}"/>
                </a:ext>
              </a:extLst>
            </p:cNvPr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5199" name="文本框 5198">
              <a:extLst>
                <a:ext uri="{FF2B5EF4-FFF2-40B4-BE49-F238E27FC236}">
                  <a16:creationId xmlns:a16="http://schemas.microsoft.com/office/drawing/2014/main" id="{6A23C248-EDAC-5374-FFE1-8E1977422E14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6" name="组合 5655"/>
          <p:cNvGrpSpPr/>
          <p:nvPr/>
        </p:nvGrpSpPr>
        <p:grpSpPr>
          <a:xfrm>
            <a:off x="387097" y="1291370"/>
            <a:ext cx="3666186" cy="2738714"/>
            <a:chOff x="387097" y="1673959"/>
            <a:chExt cx="3666186" cy="2195100"/>
          </a:xfrm>
        </p:grpSpPr>
        <p:sp>
          <p:nvSpPr>
            <p:cNvPr id="5632" name="矩形: 圆角 5631"/>
            <p:cNvSpPr/>
            <p:nvPr/>
          </p:nvSpPr>
          <p:spPr>
            <a:xfrm>
              <a:off x="387097" y="1673959"/>
              <a:ext cx="3666186" cy="2195100"/>
            </a:xfrm>
            <a:prstGeom prst="roundRect">
              <a:avLst>
                <a:gd name="adj" fmla="val 6456"/>
              </a:avLst>
            </a:prstGeom>
            <a:gradFill flip="none" rotWithShape="1">
              <a:gsLst>
                <a:gs pos="68000">
                  <a:schemeClr val="bg1"/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r="1620000" sx="102000" sy="102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0" name="矩形: 圆角 5639"/>
            <p:cNvSpPr/>
            <p:nvPr/>
          </p:nvSpPr>
          <p:spPr>
            <a:xfrm>
              <a:off x="480583" y="1761484"/>
              <a:ext cx="3479214" cy="2083152"/>
            </a:xfrm>
            <a:prstGeom prst="roundRect">
              <a:avLst>
                <a:gd name="adj" fmla="val 3838"/>
              </a:avLst>
            </a:prstGeom>
            <a:noFill/>
            <a:ln w="9525">
              <a:gradFill>
                <a:gsLst>
                  <a:gs pos="0">
                    <a:schemeClr val="accent1">
                      <a:lumMod val="75000"/>
                    </a:schemeClr>
                  </a:gs>
                  <a:gs pos="87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39700" sx="102000" sy="102000" algn="ctr" rotWithShape="0">
                <a:schemeClr val="tx1">
                  <a:lumMod val="75000"/>
                  <a:lumOff val="25000"/>
                  <a:alpha val="2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70086" y="1825491"/>
            <a:ext cx="3100208" cy="9742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+mj-ea"/>
                <a:ea typeface="+mj-ea"/>
              </a:rPr>
              <a:t>累计举办活动</a:t>
            </a:r>
            <a:r>
              <a:rPr lang="en-US" altLang="zh-CN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100</a:t>
            </a:r>
            <a:r>
              <a:rPr lang="zh-CN" altLang="en-US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余</a:t>
            </a:r>
            <a:r>
              <a:rPr lang="zh-CN" altLang="en-US">
                <a:latin typeface="+mj-ea"/>
                <a:ea typeface="+mj-ea"/>
              </a:rPr>
              <a:t>场</a:t>
            </a:r>
            <a:endParaRPr lang="en-US" altLang="zh-CN">
              <a:latin typeface="+mj-ea"/>
              <a:ea typeface="+mj-ea"/>
            </a:endParaRPr>
          </a:p>
          <a:p>
            <a: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+mj-ea"/>
                <a:ea typeface="+mj-ea"/>
              </a:rPr>
              <a:t>开展学习会</a:t>
            </a:r>
            <a:r>
              <a:rPr lang="en-US" altLang="zh-CN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30</a:t>
            </a:r>
            <a:r>
              <a:rPr lang="zh-CN" altLang="en-US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余</a:t>
            </a:r>
            <a:r>
              <a:rPr lang="zh-CN" altLang="en-US">
                <a:latin typeface="+mj-ea"/>
                <a:ea typeface="+mj-ea"/>
              </a:rPr>
              <a:t>场</a:t>
            </a:r>
            <a:endParaRPr lang="en-US" altLang="zh-CN">
              <a:latin typeface="+mj-ea"/>
              <a:ea typeface="+mj-ea"/>
            </a:endParaRPr>
          </a:p>
          <a:p>
            <a: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+mj-ea"/>
                <a:ea typeface="+mj-ea"/>
              </a:rPr>
              <a:t>累计参与志愿服务活动</a:t>
            </a:r>
            <a:r>
              <a:rPr lang="en-US" altLang="zh-CN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68</a:t>
            </a:r>
            <a:r>
              <a:rPr lang="zh-CN" altLang="en-US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次</a:t>
            </a:r>
            <a:endParaRPr lang="en-US" altLang="zh-CN">
              <a:gradFill>
                <a:gsLst>
                  <a:gs pos="37000">
                    <a:schemeClr val="accent1"/>
                  </a:gs>
                  <a:gs pos="100000">
                    <a:schemeClr val="accent3"/>
                  </a:gs>
                </a:gsLst>
                <a:lin ang="16200000" scaled="1"/>
              </a:gradFill>
              <a:latin typeface="+mj-ea"/>
              <a:ea typeface="+mj-ea"/>
            </a:endParaRPr>
          </a:p>
        </p:txBody>
      </p:sp>
      <p:grpSp>
        <p:nvGrpSpPr>
          <p:cNvPr id="5655" name="组合 5654"/>
          <p:cNvGrpSpPr/>
          <p:nvPr/>
        </p:nvGrpSpPr>
        <p:grpSpPr>
          <a:xfrm>
            <a:off x="4210952" y="1291370"/>
            <a:ext cx="3666186" cy="2738714"/>
            <a:chOff x="4210952" y="1403796"/>
            <a:chExt cx="3666186" cy="2195100"/>
          </a:xfrm>
        </p:grpSpPr>
        <p:sp>
          <p:nvSpPr>
            <p:cNvPr id="5643" name="矩形: 圆角 5642"/>
            <p:cNvSpPr/>
            <p:nvPr/>
          </p:nvSpPr>
          <p:spPr>
            <a:xfrm>
              <a:off x="4210952" y="1403796"/>
              <a:ext cx="3666186" cy="2195100"/>
            </a:xfrm>
            <a:prstGeom prst="roundRect">
              <a:avLst>
                <a:gd name="adj" fmla="val 6456"/>
              </a:avLst>
            </a:prstGeom>
            <a:gradFill flip="none" rotWithShape="1">
              <a:gsLst>
                <a:gs pos="68000">
                  <a:schemeClr val="bg1"/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r="1620000" sx="102000" sy="102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5" name="矩形: 圆角 5644"/>
            <p:cNvSpPr/>
            <p:nvPr/>
          </p:nvSpPr>
          <p:spPr>
            <a:xfrm>
              <a:off x="4304438" y="1491321"/>
              <a:ext cx="3479214" cy="2083152"/>
            </a:xfrm>
            <a:prstGeom prst="roundRect">
              <a:avLst>
                <a:gd name="adj" fmla="val 3838"/>
              </a:avLst>
            </a:prstGeom>
            <a:noFill/>
            <a:ln w="9525">
              <a:gradFill>
                <a:gsLst>
                  <a:gs pos="0">
                    <a:schemeClr val="accent1">
                      <a:lumMod val="75000"/>
                    </a:schemeClr>
                  </a:gs>
                  <a:gs pos="87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39700" sx="102000" sy="102000" algn="ctr" rotWithShape="0">
                <a:schemeClr val="tx1">
                  <a:lumMod val="75000"/>
                  <a:lumOff val="25000"/>
                  <a:alpha val="2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44" name="文本框 5643"/>
          <p:cNvSpPr txBox="1"/>
          <p:nvPr/>
        </p:nvSpPr>
        <p:spPr>
          <a:xfrm>
            <a:off x="4410814" y="1825491"/>
            <a:ext cx="3289362" cy="9742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+mj-ea"/>
                <a:ea typeface="+mj-ea"/>
              </a:rPr>
              <a:t>开展“走进她们”等</a:t>
            </a:r>
            <a:r>
              <a:rPr lang="zh-CN" altLang="en-US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团日活动</a:t>
            </a:r>
          </a:p>
          <a:p>
            <a: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+mj-ea"/>
                <a:ea typeface="+mj-ea"/>
              </a:rPr>
              <a:t>开展团员大会</a:t>
            </a:r>
            <a:r>
              <a:rPr lang="en-US" altLang="zh-CN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20</a:t>
            </a:r>
            <a:r>
              <a:rPr lang="zh-CN" altLang="en-US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余</a:t>
            </a:r>
            <a:r>
              <a:rPr lang="zh-CN" altLang="en-US">
                <a:latin typeface="+mj-ea"/>
                <a:ea typeface="+mj-ea"/>
              </a:rPr>
              <a:t>次</a:t>
            </a:r>
          </a:p>
          <a:p>
            <a: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+mj-ea"/>
                <a:ea typeface="+mj-ea"/>
              </a:rPr>
              <a:t>所在班级荣获</a:t>
            </a:r>
            <a:r>
              <a:rPr lang="zh-CN" altLang="en-US">
                <a:gradFill>
                  <a:gsLst>
                    <a:gs pos="3700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latin typeface="+mj-ea"/>
                <a:ea typeface="+mj-ea"/>
              </a:rPr>
              <a:t>“优秀团支部”</a:t>
            </a:r>
          </a:p>
        </p:txBody>
      </p:sp>
      <p:sp>
        <p:nvSpPr>
          <p:cNvPr id="5646" name="任意多边形: 形状 5645"/>
          <p:cNvSpPr/>
          <p:nvPr/>
        </p:nvSpPr>
        <p:spPr>
          <a:xfrm>
            <a:off x="4641351" y="1090209"/>
            <a:ext cx="2805389" cy="608017"/>
          </a:xfrm>
          <a:custGeom>
            <a:avLst/>
            <a:gdLst>
              <a:gd name="connsiteX0" fmla="*/ 118315 w 2805389"/>
              <a:gd name="connsiteY0" fmla="*/ 0 h 608017"/>
              <a:gd name="connsiteX1" fmla="*/ 2687074 w 2805389"/>
              <a:gd name="connsiteY1" fmla="*/ 0 h 608017"/>
              <a:gd name="connsiteX2" fmla="*/ 2805389 w 2805389"/>
              <a:gd name="connsiteY2" fmla="*/ 118315 h 608017"/>
              <a:gd name="connsiteX3" fmla="*/ 2805389 w 2805389"/>
              <a:gd name="connsiteY3" fmla="*/ 359743 h 608017"/>
              <a:gd name="connsiteX4" fmla="*/ 2687074 w 2805389"/>
              <a:gd name="connsiteY4" fmla="*/ 478058 h 608017"/>
              <a:gd name="connsiteX5" fmla="*/ 1527798 w 2805389"/>
              <a:gd name="connsiteY5" fmla="*/ 478058 h 608017"/>
              <a:gd name="connsiteX6" fmla="*/ 1402694 w 2805389"/>
              <a:gd name="connsiteY6" fmla="*/ 608017 h 608017"/>
              <a:gd name="connsiteX7" fmla="*/ 1277590 w 2805389"/>
              <a:gd name="connsiteY7" fmla="*/ 478058 h 608017"/>
              <a:gd name="connsiteX8" fmla="*/ 118315 w 2805389"/>
              <a:gd name="connsiteY8" fmla="*/ 478058 h 608017"/>
              <a:gd name="connsiteX9" fmla="*/ 0 w 2805389"/>
              <a:gd name="connsiteY9" fmla="*/ 359743 h 608017"/>
              <a:gd name="connsiteX10" fmla="*/ 0 w 2805389"/>
              <a:gd name="connsiteY10" fmla="*/ 118315 h 608017"/>
              <a:gd name="connsiteX11" fmla="*/ 118315 w 2805389"/>
              <a:gd name="connsiteY11" fmla="*/ 0 h 60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5389" h="608017">
                <a:moveTo>
                  <a:pt x="118315" y="0"/>
                </a:moveTo>
                <a:lnTo>
                  <a:pt x="2687074" y="0"/>
                </a:lnTo>
                <a:cubicBezTo>
                  <a:pt x="2752418" y="0"/>
                  <a:pt x="2805389" y="52971"/>
                  <a:pt x="2805389" y="118315"/>
                </a:cubicBezTo>
                <a:lnTo>
                  <a:pt x="2805389" y="359743"/>
                </a:lnTo>
                <a:cubicBezTo>
                  <a:pt x="2805389" y="425087"/>
                  <a:pt x="2752418" y="478058"/>
                  <a:pt x="2687074" y="478058"/>
                </a:cubicBezTo>
                <a:lnTo>
                  <a:pt x="1527798" y="478058"/>
                </a:lnTo>
                <a:lnTo>
                  <a:pt x="1402694" y="608017"/>
                </a:lnTo>
                <a:lnTo>
                  <a:pt x="1277590" y="478058"/>
                </a:lnTo>
                <a:lnTo>
                  <a:pt x="118315" y="478058"/>
                </a:lnTo>
                <a:cubicBezTo>
                  <a:pt x="52971" y="478058"/>
                  <a:pt x="0" y="425087"/>
                  <a:pt x="0" y="359743"/>
                </a:cubicBezTo>
                <a:lnTo>
                  <a:pt x="0" y="118315"/>
                </a:lnTo>
                <a:cubicBezTo>
                  <a:pt x="0" y="52971"/>
                  <a:pt x="52971" y="0"/>
                  <a:pt x="118315" y="0"/>
                </a:cubicBezTo>
                <a:close/>
              </a:path>
            </a:pathLst>
          </a:custGeom>
          <a:blipFill>
            <a:blip r:embed="rId2"/>
            <a:srcRect/>
            <a:stretch>
              <a:fillRect t="-373958" r="-89512" b="-837652"/>
            </a:stretch>
          </a:blipFill>
          <a:ln>
            <a:noFill/>
          </a:ln>
          <a:effectLst>
            <a:outerShdw blurRad="139700" dist="381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1800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67000"/>
                    </a:schemeClr>
                  </a:outerShdw>
                </a:effectLst>
                <a:latin typeface="+mj-ea"/>
                <a:ea typeface="+mj-ea"/>
                <a:sym typeface="思源宋体 CN Heavy" panose="02020900000000000000" pitchFamily="18" charset="-122"/>
              </a:rPr>
              <a:t>担任班级团支书</a:t>
            </a:r>
          </a:p>
        </p:txBody>
      </p:sp>
      <p:grpSp>
        <p:nvGrpSpPr>
          <p:cNvPr id="5654" name="组合 5653"/>
          <p:cNvGrpSpPr/>
          <p:nvPr/>
        </p:nvGrpSpPr>
        <p:grpSpPr>
          <a:xfrm>
            <a:off x="8034807" y="1291370"/>
            <a:ext cx="3666186" cy="2738714"/>
            <a:chOff x="8034807" y="1673959"/>
            <a:chExt cx="3666186" cy="2195100"/>
          </a:xfrm>
        </p:grpSpPr>
        <p:sp>
          <p:nvSpPr>
            <p:cNvPr id="5648" name="矩形: 圆角 5647"/>
            <p:cNvSpPr/>
            <p:nvPr/>
          </p:nvSpPr>
          <p:spPr>
            <a:xfrm>
              <a:off x="8034807" y="1673959"/>
              <a:ext cx="3666186" cy="2195100"/>
            </a:xfrm>
            <a:prstGeom prst="roundRect">
              <a:avLst>
                <a:gd name="adj" fmla="val 6456"/>
              </a:avLst>
            </a:prstGeom>
            <a:gradFill flip="none" rotWithShape="1">
              <a:gsLst>
                <a:gs pos="68000">
                  <a:schemeClr val="bg1"/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r="1620000" sx="102000" sy="102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0" name="矩形: 圆角 5649"/>
            <p:cNvSpPr/>
            <p:nvPr/>
          </p:nvSpPr>
          <p:spPr>
            <a:xfrm>
              <a:off x="8128293" y="1761484"/>
              <a:ext cx="3479214" cy="2083152"/>
            </a:xfrm>
            <a:prstGeom prst="roundRect">
              <a:avLst>
                <a:gd name="adj" fmla="val 3838"/>
              </a:avLst>
            </a:prstGeom>
            <a:noFill/>
            <a:ln w="9525">
              <a:gradFill>
                <a:gsLst>
                  <a:gs pos="0">
                    <a:schemeClr val="accent1">
                      <a:lumMod val="75000"/>
                    </a:schemeClr>
                  </a:gs>
                  <a:gs pos="87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39700" sx="102000" sy="102000" algn="ctr" rotWithShape="0">
                <a:schemeClr val="tx1">
                  <a:lumMod val="75000"/>
                  <a:lumOff val="25000"/>
                  <a:alpha val="2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49" name="文本框 5648"/>
          <p:cNvSpPr txBox="1"/>
          <p:nvPr/>
        </p:nvSpPr>
        <p:spPr>
          <a:xfrm>
            <a:off x="8338578" y="1825491"/>
            <a:ext cx="3058530" cy="9742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+mj-ea"/>
                <a:ea typeface="+mj-ea"/>
              </a:rPr>
              <a:t>参与“青年说”</a:t>
            </a:r>
          </a:p>
          <a:p>
            <a: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+mj-ea"/>
                <a:ea typeface="+mj-ea"/>
              </a:rPr>
              <a:t>参与各大会议学习</a:t>
            </a:r>
          </a:p>
          <a:p>
            <a:pPr marL="285750" indent="-252095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+mj-ea"/>
                <a:ea typeface="+mj-ea"/>
              </a:rPr>
              <a:t>坚定信念，做可靠的接班人</a:t>
            </a:r>
          </a:p>
        </p:txBody>
      </p:sp>
      <p:sp>
        <p:nvSpPr>
          <p:cNvPr id="5651" name="任意多边形: 形状 5650"/>
          <p:cNvSpPr/>
          <p:nvPr/>
        </p:nvSpPr>
        <p:spPr>
          <a:xfrm>
            <a:off x="8465206" y="1090209"/>
            <a:ext cx="2805389" cy="608017"/>
          </a:xfrm>
          <a:custGeom>
            <a:avLst/>
            <a:gdLst>
              <a:gd name="connsiteX0" fmla="*/ 118315 w 2805389"/>
              <a:gd name="connsiteY0" fmla="*/ 0 h 608017"/>
              <a:gd name="connsiteX1" fmla="*/ 2687074 w 2805389"/>
              <a:gd name="connsiteY1" fmla="*/ 0 h 608017"/>
              <a:gd name="connsiteX2" fmla="*/ 2805389 w 2805389"/>
              <a:gd name="connsiteY2" fmla="*/ 118315 h 608017"/>
              <a:gd name="connsiteX3" fmla="*/ 2805389 w 2805389"/>
              <a:gd name="connsiteY3" fmla="*/ 359743 h 608017"/>
              <a:gd name="connsiteX4" fmla="*/ 2687074 w 2805389"/>
              <a:gd name="connsiteY4" fmla="*/ 478058 h 608017"/>
              <a:gd name="connsiteX5" fmla="*/ 1527798 w 2805389"/>
              <a:gd name="connsiteY5" fmla="*/ 478058 h 608017"/>
              <a:gd name="connsiteX6" fmla="*/ 1402694 w 2805389"/>
              <a:gd name="connsiteY6" fmla="*/ 608017 h 608017"/>
              <a:gd name="connsiteX7" fmla="*/ 1277590 w 2805389"/>
              <a:gd name="connsiteY7" fmla="*/ 478058 h 608017"/>
              <a:gd name="connsiteX8" fmla="*/ 118315 w 2805389"/>
              <a:gd name="connsiteY8" fmla="*/ 478058 h 608017"/>
              <a:gd name="connsiteX9" fmla="*/ 0 w 2805389"/>
              <a:gd name="connsiteY9" fmla="*/ 359743 h 608017"/>
              <a:gd name="connsiteX10" fmla="*/ 0 w 2805389"/>
              <a:gd name="connsiteY10" fmla="*/ 118315 h 608017"/>
              <a:gd name="connsiteX11" fmla="*/ 118315 w 2805389"/>
              <a:gd name="connsiteY11" fmla="*/ 0 h 60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5389" h="608017">
                <a:moveTo>
                  <a:pt x="118315" y="0"/>
                </a:moveTo>
                <a:lnTo>
                  <a:pt x="2687074" y="0"/>
                </a:lnTo>
                <a:cubicBezTo>
                  <a:pt x="2752418" y="0"/>
                  <a:pt x="2805389" y="52971"/>
                  <a:pt x="2805389" y="118315"/>
                </a:cubicBezTo>
                <a:lnTo>
                  <a:pt x="2805389" y="359743"/>
                </a:lnTo>
                <a:cubicBezTo>
                  <a:pt x="2805389" y="425087"/>
                  <a:pt x="2752418" y="478058"/>
                  <a:pt x="2687074" y="478058"/>
                </a:cubicBezTo>
                <a:lnTo>
                  <a:pt x="1527798" y="478058"/>
                </a:lnTo>
                <a:lnTo>
                  <a:pt x="1402694" y="608017"/>
                </a:lnTo>
                <a:lnTo>
                  <a:pt x="1277590" y="478058"/>
                </a:lnTo>
                <a:lnTo>
                  <a:pt x="118315" y="478058"/>
                </a:lnTo>
                <a:cubicBezTo>
                  <a:pt x="52971" y="478058"/>
                  <a:pt x="0" y="425087"/>
                  <a:pt x="0" y="359743"/>
                </a:cubicBezTo>
                <a:lnTo>
                  <a:pt x="0" y="118315"/>
                </a:lnTo>
                <a:cubicBezTo>
                  <a:pt x="0" y="52971"/>
                  <a:pt x="52971" y="0"/>
                  <a:pt x="118315" y="0"/>
                </a:cubicBezTo>
                <a:close/>
              </a:path>
            </a:pathLst>
          </a:custGeom>
          <a:blipFill>
            <a:blip r:embed="rId2"/>
            <a:srcRect/>
            <a:stretch>
              <a:fillRect t="-373958" r="-89512" b="-837652"/>
            </a:stretch>
          </a:blipFill>
          <a:ln>
            <a:noFill/>
          </a:ln>
          <a:effectLst>
            <a:outerShdw blurRad="139700" dist="381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1800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67000"/>
                    </a:schemeClr>
                  </a:outerShdw>
                </a:effectLst>
                <a:latin typeface="+mj-ea"/>
                <a:ea typeface="+mj-ea"/>
                <a:sym typeface="思源宋体 CN Heavy" panose="02020900000000000000" pitchFamily="18" charset="-122"/>
              </a:rPr>
              <a:t>参与校青马工程</a:t>
            </a:r>
          </a:p>
        </p:txBody>
      </p:sp>
      <p:sp>
        <p:nvSpPr>
          <p:cNvPr id="5666" name="任意多边形: 形状 5665"/>
          <p:cNvSpPr/>
          <p:nvPr/>
        </p:nvSpPr>
        <p:spPr>
          <a:xfrm>
            <a:off x="0" y="2780674"/>
            <a:ext cx="12192000" cy="3602428"/>
          </a:xfrm>
          <a:custGeom>
            <a:avLst/>
            <a:gdLst>
              <a:gd name="connsiteX0" fmla="*/ 0 w 12192000"/>
              <a:gd name="connsiteY0" fmla="*/ 0 h 3491006"/>
              <a:gd name="connsiteX1" fmla="*/ 131050 w 12192000"/>
              <a:gd name="connsiteY1" fmla="*/ 21767 h 3491006"/>
              <a:gd name="connsiteX2" fmla="*/ 6096002 w 12192000"/>
              <a:gd name="connsiteY2" fmla="*/ 394742 h 3491006"/>
              <a:gd name="connsiteX3" fmla="*/ 12060952 w 12192000"/>
              <a:gd name="connsiteY3" fmla="*/ 21767 h 3491006"/>
              <a:gd name="connsiteX4" fmla="*/ 12192000 w 12192000"/>
              <a:gd name="connsiteY4" fmla="*/ 0 h 3491006"/>
              <a:gd name="connsiteX5" fmla="*/ 12192000 w 12192000"/>
              <a:gd name="connsiteY5" fmla="*/ 3476786 h 3491006"/>
              <a:gd name="connsiteX6" fmla="*/ 12172422 w 12192000"/>
              <a:gd name="connsiteY6" fmla="*/ 3473071 h 3491006"/>
              <a:gd name="connsiteX7" fmla="*/ 6133475 w 12192000"/>
              <a:gd name="connsiteY7" fmla="*/ 3102966 h 3491006"/>
              <a:gd name="connsiteX8" fmla="*/ 94528 w 12192000"/>
              <a:gd name="connsiteY8" fmla="*/ 3473071 h 3491006"/>
              <a:gd name="connsiteX9" fmla="*/ 0 w 12192000"/>
              <a:gd name="connsiteY9" fmla="*/ 3491006 h 349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91006">
                <a:moveTo>
                  <a:pt x="0" y="0"/>
                </a:moveTo>
                <a:lnTo>
                  <a:pt x="131050" y="21767"/>
                </a:lnTo>
                <a:cubicBezTo>
                  <a:pt x="1657614" y="252210"/>
                  <a:pt x="3766543" y="394742"/>
                  <a:pt x="6096002" y="394742"/>
                </a:cubicBezTo>
                <a:cubicBezTo>
                  <a:pt x="8425459" y="394742"/>
                  <a:pt x="10534388" y="252210"/>
                  <a:pt x="12060952" y="21767"/>
                </a:cubicBezTo>
                <a:lnTo>
                  <a:pt x="12192000" y="0"/>
                </a:lnTo>
                <a:lnTo>
                  <a:pt x="12192000" y="3476786"/>
                </a:lnTo>
                <a:lnTo>
                  <a:pt x="12172422" y="3473071"/>
                </a:lnTo>
                <a:cubicBezTo>
                  <a:pt x="10863664" y="3249776"/>
                  <a:pt x="8647310" y="3102966"/>
                  <a:pt x="6133475" y="3102966"/>
                </a:cubicBezTo>
                <a:cubicBezTo>
                  <a:pt x="3619640" y="3102966"/>
                  <a:pt x="1403286" y="3249776"/>
                  <a:pt x="94528" y="3473071"/>
                </a:cubicBezTo>
                <a:lnTo>
                  <a:pt x="0" y="3491006"/>
                </a:lnTo>
                <a:close/>
              </a:path>
            </a:pathLst>
          </a:custGeom>
          <a:blipFill>
            <a:blip r:embed="rId2"/>
            <a:srcRect/>
            <a:stretch>
              <a:fillRect t="-65695" b="-341963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3" name="任意多边形: 形状 2062"/>
          <p:cNvSpPr/>
          <p:nvPr/>
        </p:nvSpPr>
        <p:spPr>
          <a:xfrm>
            <a:off x="519661" y="3041339"/>
            <a:ext cx="1746355" cy="2969676"/>
          </a:xfrm>
          <a:custGeom>
            <a:avLst/>
            <a:gdLst>
              <a:gd name="connsiteX0" fmla="*/ 0 w 1746355"/>
              <a:gd name="connsiteY0" fmla="*/ 0 h 2617859"/>
              <a:gd name="connsiteX1" fmla="*/ 88748 w 1746355"/>
              <a:gd name="connsiteY1" fmla="*/ 10000 h 2617859"/>
              <a:gd name="connsiteX2" fmla="*/ 1562166 w 1746355"/>
              <a:gd name="connsiteY2" fmla="*/ 134339 h 2617859"/>
              <a:gd name="connsiteX3" fmla="*/ 1746355 w 1746355"/>
              <a:gd name="connsiteY3" fmla="*/ 145717 h 2617859"/>
              <a:gd name="connsiteX4" fmla="*/ 1746355 w 1746355"/>
              <a:gd name="connsiteY4" fmla="*/ 2472141 h 2617859"/>
              <a:gd name="connsiteX5" fmla="*/ 1562166 w 1746355"/>
              <a:gd name="connsiteY5" fmla="*/ 2483519 h 2617859"/>
              <a:gd name="connsiteX6" fmla="*/ 88748 w 1746355"/>
              <a:gd name="connsiteY6" fmla="*/ 2607858 h 2617859"/>
              <a:gd name="connsiteX7" fmla="*/ 0 w 1746355"/>
              <a:gd name="connsiteY7" fmla="*/ 2617859 h 2617859"/>
              <a:gd name="connsiteX8" fmla="*/ 0 w 1746355"/>
              <a:gd name="connsiteY8" fmla="*/ 0 h 261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6355" h="2617859">
                <a:moveTo>
                  <a:pt x="0" y="0"/>
                </a:moveTo>
                <a:lnTo>
                  <a:pt x="88748" y="10000"/>
                </a:lnTo>
                <a:cubicBezTo>
                  <a:pt x="530619" y="57472"/>
                  <a:pt x="1025168" y="99285"/>
                  <a:pt x="1562166" y="134339"/>
                </a:cubicBezTo>
                <a:lnTo>
                  <a:pt x="1746355" y="145717"/>
                </a:lnTo>
                <a:lnTo>
                  <a:pt x="1746355" y="2472141"/>
                </a:lnTo>
                <a:lnTo>
                  <a:pt x="1562166" y="2483519"/>
                </a:lnTo>
                <a:cubicBezTo>
                  <a:pt x="1025168" y="2518573"/>
                  <a:pt x="530619" y="2560386"/>
                  <a:pt x="88748" y="2607858"/>
                </a:cubicBezTo>
                <a:lnTo>
                  <a:pt x="0" y="2617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25606" r="-27649" b="-11698"/>
            </a:stretch>
          </a:blipFill>
          <a:ln>
            <a:gradFill flip="none" rotWithShape="1">
              <a:gsLst>
                <a:gs pos="1709">
                  <a:schemeClr val="accent3"/>
                </a:gs>
                <a:gs pos="96581">
                  <a:schemeClr val="accent3"/>
                </a:gs>
                <a:gs pos="62000">
                  <a:schemeClr val="bg1"/>
                </a:gs>
              </a:gsLst>
              <a:lin ang="2700000" scaled="1"/>
              <a:tileRect/>
            </a:gradFill>
          </a:ln>
          <a:effectLst>
            <a:outerShdw blurRad="177800" dir="5400000" algn="t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2" name="任意多边形: 形状 2061"/>
          <p:cNvSpPr/>
          <p:nvPr/>
        </p:nvSpPr>
        <p:spPr>
          <a:xfrm>
            <a:off x="9925986" y="3050920"/>
            <a:ext cx="1746354" cy="2950515"/>
          </a:xfrm>
          <a:custGeom>
            <a:avLst/>
            <a:gdLst>
              <a:gd name="connsiteX0" fmla="*/ 1746354 w 1746354"/>
              <a:gd name="connsiteY0" fmla="*/ 0 h 2600968"/>
              <a:gd name="connsiteX1" fmla="*/ 1746354 w 1746354"/>
              <a:gd name="connsiteY1" fmla="*/ 2600968 h 2600968"/>
              <a:gd name="connsiteX2" fmla="*/ 1732555 w 1746354"/>
              <a:gd name="connsiteY2" fmla="*/ 2599413 h 2600968"/>
              <a:gd name="connsiteX3" fmla="*/ 259137 w 1746354"/>
              <a:gd name="connsiteY3" fmla="*/ 2475074 h 2600968"/>
              <a:gd name="connsiteX4" fmla="*/ 0 w 1746354"/>
              <a:gd name="connsiteY4" fmla="*/ 2459066 h 2600968"/>
              <a:gd name="connsiteX5" fmla="*/ 0 w 1746354"/>
              <a:gd name="connsiteY5" fmla="*/ 141902 h 2600968"/>
              <a:gd name="connsiteX6" fmla="*/ 259137 w 1746354"/>
              <a:gd name="connsiteY6" fmla="*/ 125894 h 2600968"/>
              <a:gd name="connsiteX7" fmla="*/ 1732555 w 1746354"/>
              <a:gd name="connsiteY7" fmla="*/ 1555 h 2600968"/>
              <a:gd name="connsiteX8" fmla="*/ 1746354 w 1746354"/>
              <a:gd name="connsiteY8" fmla="*/ 0 h 260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6354" h="2600968">
                <a:moveTo>
                  <a:pt x="1746354" y="0"/>
                </a:moveTo>
                <a:lnTo>
                  <a:pt x="1746354" y="2600968"/>
                </a:lnTo>
                <a:lnTo>
                  <a:pt x="1732555" y="2599413"/>
                </a:lnTo>
                <a:cubicBezTo>
                  <a:pt x="1290684" y="2551941"/>
                  <a:pt x="796135" y="2510128"/>
                  <a:pt x="259137" y="2475074"/>
                </a:cubicBezTo>
                <a:lnTo>
                  <a:pt x="0" y="2459066"/>
                </a:lnTo>
                <a:lnTo>
                  <a:pt x="0" y="141902"/>
                </a:lnTo>
                <a:lnTo>
                  <a:pt x="259137" y="125894"/>
                </a:lnTo>
                <a:cubicBezTo>
                  <a:pt x="796135" y="90840"/>
                  <a:pt x="1290684" y="49027"/>
                  <a:pt x="1732555" y="1555"/>
                </a:cubicBezTo>
                <a:lnTo>
                  <a:pt x="1746354" y="0"/>
                </a:lnTo>
                <a:close/>
              </a:path>
            </a:pathLst>
          </a:custGeom>
          <a:blipFill>
            <a:blip r:embed="rId4"/>
            <a:srcRect/>
            <a:stretch>
              <a:fillRect l="-96091" r="-29757"/>
            </a:stretch>
          </a:blipFill>
          <a:ln>
            <a:gradFill flip="none" rotWithShape="1">
              <a:gsLst>
                <a:gs pos="1709">
                  <a:schemeClr val="accent3"/>
                </a:gs>
                <a:gs pos="96581">
                  <a:schemeClr val="accent3"/>
                </a:gs>
                <a:gs pos="62000">
                  <a:schemeClr val="bg1"/>
                </a:gs>
              </a:gsLst>
              <a:lin ang="2700000" scaled="1"/>
              <a:tileRect/>
            </a:gradFill>
          </a:ln>
          <a:effectLst>
            <a:outerShdw blurRad="177800" dir="5400000" algn="t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1" name="任意多边形: 形状 2060"/>
          <p:cNvSpPr/>
          <p:nvPr/>
        </p:nvSpPr>
        <p:spPr>
          <a:xfrm>
            <a:off x="2400926" y="3216094"/>
            <a:ext cx="1746355" cy="2620167"/>
          </a:xfrm>
          <a:custGeom>
            <a:avLst/>
            <a:gdLst>
              <a:gd name="connsiteX0" fmla="*/ 0 w 1746355"/>
              <a:gd name="connsiteY0" fmla="*/ 0 h 2309756"/>
              <a:gd name="connsiteX1" fmla="*/ 8112 w 1746355"/>
              <a:gd name="connsiteY1" fmla="*/ 501 h 2309756"/>
              <a:gd name="connsiteX2" fmla="*/ 1409016 w 1746355"/>
              <a:gd name="connsiteY2" fmla="*/ 64078 h 2309756"/>
              <a:gd name="connsiteX3" fmla="*/ 1746355 w 1746355"/>
              <a:gd name="connsiteY3" fmla="*/ 74370 h 2309756"/>
              <a:gd name="connsiteX4" fmla="*/ 1746355 w 1746355"/>
              <a:gd name="connsiteY4" fmla="*/ 2235387 h 2309756"/>
              <a:gd name="connsiteX5" fmla="*/ 1409016 w 1746355"/>
              <a:gd name="connsiteY5" fmla="*/ 2245678 h 2309756"/>
              <a:gd name="connsiteX6" fmla="*/ 8112 w 1746355"/>
              <a:gd name="connsiteY6" fmla="*/ 2309255 h 2309756"/>
              <a:gd name="connsiteX7" fmla="*/ 0 w 1746355"/>
              <a:gd name="connsiteY7" fmla="*/ 2309756 h 2309756"/>
              <a:gd name="connsiteX8" fmla="*/ 0 w 1746355"/>
              <a:gd name="connsiteY8" fmla="*/ 0 h 230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6355" h="2309756">
                <a:moveTo>
                  <a:pt x="0" y="0"/>
                </a:moveTo>
                <a:lnTo>
                  <a:pt x="8112" y="501"/>
                </a:lnTo>
                <a:cubicBezTo>
                  <a:pt x="450967" y="26347"/>
                  <a:pt x="919681" y="47727"/>
                  <a:pt x="1409016" y="64078"/>
                </a:cubicBezTo>
                <a:lnTo>
                  <a:pt x="1746355" y="74370"/>
                </a:lnTo>
                <a:lnTo>
                  <a:pt x="1746355" y="2235387"/>
                </a:lnTo>
                <a:lnTo>
                  <a:pt x="1409016" y="2245678"/>
                </a:lnTo>
                <a:cubicBezTo>
                  <a:pt x="919681" y="2262030"/>
                  <a:pt x="450967" y="2283409"/>
                  <a:pt x="8112" y="2309255"/>
                </a:cubicBezTo>
                <a:lnTo>
                  <a:pt x="0" y="2309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109042" r="-16110"/>
            </a:stretch>
          </a:blipFill>
          <a:ln>
            <a:gradFill flip="none" rotWithShape="1">
              <a:gsLst>
                <a:gs pos="1709">
                  <a:schemeClr val="accent3"/>
                </a:gs>
                <a:gs pos="96581">
                  <a:schemeClr val="accent3"/>
                </a:gs>
                <a:gs pos="62000">
                  <a:schemeClr val="bg1"/>
                </a:gs>
              </a:gsLst>
              <a:lin ang="2700000" scaled="1"/>
              <a:tileRect/>
            </a:gradFill>
          </a:ln>
          <a:effectLst>
            <a:outerShdw blurRad="177800" dir="5400000" algn="t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0" name="任意多边形: 形状 2059"/>
          <p:cNvSpPr/>
          <p:nvPr/>
        </p:nvSpPr>
        <p:spPr>
          <a:xfrm>
            <a:off x="8044721" y="3220834"/>
            <a:ext cx="1746354" cy="2610687"/>
          </a:xfrm>
          <a:custGeom>
            <a:avLst/>
            <a:gdLst>
              <a:gd name="connsiteX0" fmla="*/ 1746354 w 1746354"/>
              <a:gd name="connsiteY0" fmla="*/ 0 h 2301399"/>
              <a:gd name="connsiteX1" fmla="*/ 1746354 w 1746354"/>
              <a:gd name="connsiteY1" fmla="*/ 2301399 h 2301399"/>
              <a:gd name="connsiteX2" fmla="*/ 1476283 w 1746354"/>
              <a:gd name="connsiteY2" fmla="*/ 2286538 h 2301399"/>
              <a:gd name="connsiteX3" fmla="*/ 41500 w 1746354"/>
              <a:gd name="connsiteY3" fmla="*/ 2230187 h 2301399"/>
              <a:gd name="connsiteX4" fmla="*/ 0 w 1746354"/>
              <a:gd name="connsiteY4" fmla="*/ 2229158 h 2301399"/>
              <a:gd name="connsiteX5" fmla="*/ 0 w 1746354"/>
              <a:gd name="connsiteY5" fmla="*/ 72240 h 2301399"/>
              <a:gd name="connsiteX6" fmla="*/ 41500 w 1746354"/>
              <a:gd name="connsiteY6" fmla="*/ 71211 h 2301399"/>
              <a:gd name="connsiteX7" fmla="*/ 1476283 w 1746354"/>
              <a:gd name="connsiteY7" fmla="*/ 14860 h 2301399"/>
              <a:gd name="connsiteX8" fmla="*/ 1746354 w 1746354"/>
              <a:gd name="connsiteY8" fmla="*/ 0 h 230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6354" h="2301399">
                <a:moveTo>
                  <a:pt x="1746354" y="0"/>
                </a:moveTo>
                <a:lnTo>
                  <a:pt x="1746354" y="2301399"/>
                </a:lnTo>
                <a:lnTo>
                  <a:pt x="1476283" y="2286538"/>
                </a:lnTo>
                <a:cubicBezTo>
                  <a:pt x="1020826" y="2262960"/>
                  <a:pt x="540819" y="2243989"/>
                  <a:pt x="41500" y="2230187"/>
                </a:cubicBezTo>
                <a:lnTo>
                  <a:pt x="0" y="2229158"/>
                </a:lnTo>
                <a:lnTo>
                  <a:pt x="0" y="72240"/>
                </a:lnTo>
                <a:lnTo>
                  <a:pt x="41500" y="71211"/>
                </a:lnTo>
                <a:cubicBezTo>
                  <a:pt x="540819" y="57409"/>
                  <a:pt x="1020826" y="38438"/>
                  <a:pt x="1476283" y="14860"/>
                </a:cubicBezTo>
                <a:lnTo>
                  <a:pt x="1746354" y="0"/>
                </a:lnTo>
                <a:close/>
              </a:path>
            </a:pathLst>
          </a:custGeom>
          <a:blipFill>
            <a:blip r:embed="rId6"/>
            <a:srcRect/>
            <a:stretch>
              <a:fillRect l="-101683" r="-22623"/>
            </a:stretch>
          </a:blipFill>
          <a:ln>
            <a:gradFill flip="none" rotWithShape="1">
              <a:gsLst>
                <a:gs pos="1709">
                  <a:schemeClr val="accent3"/>
                </a:gs>
                <a:gs pos="96581">
                  <a:schemeClr val="accent3"/>
                </a:gs>
                <a:gs pos="62000">
                  <a:schemeClr val="bg1"/>
                </a:gs>
              </a:gsLst>
              <a:lin ang="2700000" scaled="1"/>
              <a:tileRect/>
            </a:gradFill>
          </a:ln>
          <a:effectLst>
            <a:outerShdw blurRad="177800" dir="5400000" algn="t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59" name="任意多边形: 形状 2058"/>
          <p:cNvSpPr/>
          <p:nvPr/>
        </p:nvSpPr>
        <p:spPr>
          <a:xfrm>
            <a:off x="4282191" y="3304469"/>
            <a:ext cx="1746354" cy="2443416"/>
          </a:xfrm>
          <a:custGeom>
            <a:avLst/>
            <a:gdLst>
              <a:gd name="connsiteX0" fmla="*/ 0 w 1746354"/>
              <a:gd name="connsiteY0" fmla="*/ 0 h 2153945"/>
              <a:gd name="connsiteX1" fmla="*/ 276566 w 1746354"/>
              <a:gd name="connsiteY1" fmla="*/ 6857 h 2153945"/>
              <a:gd name="connsiteX2" fmla="*/ 1052386 w 1746354"/>
              <a:gd name="connsiteY2" fmla="*/ 19578 h 2153945"/>
              <a:gd name="connsiteX3" fmla="*/ 1746354 w 1746354"/>
              <a:gd name="connsiteY3" fmla="*/ 23343 h 2153945"/>
              <a:gd name="connsiteX4" fmla="*/ 1746354 w 1746354"/>
              <a:gd name="connsiteY4" fmla="*/ 2130601 h 2153945"/>
              <a:gd name="connsiteX5" fmla="*/ 1052386 w 1746354"/>
              <a:gd name="connsiteY5" fmla="*/ 2134366 h 2153945"/>
              <a:gd name="connsiteX6" fmla="*/ 276566 w 1746354"/>
              <a:gd name="connsiteY6" fmla="*/ 2147087 h 2153945"/>
              <a:gd name="connsiteX7" fmla="*/ 0 w 1746354"/>
              <a:gd name="connsiteY7" fmla="*/ 2153945 h 2153945"/>
              <a:gd name="connsiteX8" fmla="*/ 0 w 1746354"/>
              <a:gd name="connsiteY8" fmla="*/ 0 h 215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6354" h="2153945">
                <a:moveTo>
                  <a:pt x="0" y="0"/>
                </a:moveTo>
                <a:lnTo>
                  <a:pt x="276566" y="6857"/>
                </a:lnTo>
                <a:cubicBezTo>
                  <a:pt x="530891" y="12449"/>
                  <a:pt x="789716" y="16712"/>
                  <a:pt x="1052386" y="19578"/>
                </a:cubicBezTo>
                <a:lnTo>
                  <a:pt x="1746354" y="23343"/>
                </a:lnTo>
                <a:lnTo>
                  <a:pt x="1746354" y="2130601"/>
                </a:lnTo>
                <a:lnTo>
                  <a:pt x="1052386" y="2134366"/>
                </a:lnTo>
                <a:cubicBezTo>
                  <a:pt x="789716" y="2137232"/>
                  <a:pt x="530891" y="2141496"/>
                  <a:pt x="276566" y="2147087"/>
                </a:cubicBezTo>
                <a:lnTo>
                  <a:pt x="0" y="2153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/>
            <a:stretch>
              <a:fillRect l="-72833" r="-36771"/>
            </a:stretch>
          </a:blipFill>
          <a:ln>
            <a:gradFill flip="none" rotWithShape="1">
              <a:gsLst>
                <a:gs pos="1709">
                  <a:schemeClr val="accent3"/>
                </a:gs>
                <a:gs pos="96581">
                  <a:schemeClr val="accent3"/>
                </a:gs>
                <a:gs pos="62000">
                  <a:schemeClr val="bg1"/>
                </a:gs>
              </a:gsLst>
              <a:lin ang="2700000" scaled="1"/>
              <a:tileRect/>
            </a:gradFill>
          </a:ln>
          <a:effectLst>
            <a:outerShdw blurRad="177800" dir="5400000" algn="t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58" name="任意多边形: 形状 2057"/>
          <p:cNvSpPr/>
          <p:nvPr/>
        </p:nvSpPr>
        <p:spPr>
          <a:xfrm>
            <a:off x="6163456" y="3306577"/>
            <a:ext cx="1746354" cy="2439200"/>
          </a:xfrm>
          <a:custGeom>
            <a:avLst/>
            <a:gdLst>
              <a:gd name="connsiteX0" fmla="*/ 1746354 w 1746354"/>
              <a:gd name="connsiteY0" fmla="*/ 0 h 2150228"/>
              <a:gd name="connsiteX1" fmla="*/ 1746354 w 1746354"/>
              <a:gd name="connsiteY1" fmla="*/ 2150228 h 2150228"/>
              <a:gd name="connsiteX2" fmla="*/ 1544737 w 1746354"/>
              <a:gd name="connsiteY2" fmla="*/ 2145229 h 2150228"/>
              <a:gd name="connsiteX3" fmla="*/ 768917 w 1746354"/>
              <a:gd name="connsiteY3" fmla="*/ 2132508 h 2150228"/>
              <a:gd name="connsiteX4" fmla="*/ 0 w 1746354"/>
              <a:gd name="connsiteY4" fmla="*/ 2128337 h 2150228"/>
              <a:gd name="connsiteX5" fmla="*/ 0 w 1746354"/>
              <a:gd name="connsiteY5" fmla="*/ 21892 h 2150228"/>
              <a:gd name="connsiteX6" fmla="*/ 768917 w 1746354"/>
              <a:gd name="connsiteY6" fmla="*/ 17720 h 2150228"/>
              <a:gd name="connsiteX7" fmla="*/ 1544737 w 1746354"/>
              <a:gd name="connsiteY7" fmla="*/ 4999 h 2150228"/>
              <a:gd name="connsiteX8" fmla="*/ 1746354 w 1746354"/>
              <a:gd name="connsiteY8" fmla="*/ 0 h 215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6354" h="2150228">
                <a:moveTo>
                  <a:pt x="1746354" y="0"/>
                </a:moveTo>
                <a:lnTo>
                  <a:pt x="1746354" y="2150228"/>
                </a:lnTo>
                <a:lnTo>
                  <a:pt x="1544737" y="2145229"/>
                </a:lnTo>
                <a:cubicBezTo>
                  <a:pt x="1290413" y="2139638"/>
                  <a:pt x="1031588" y="2135374"/>
                  <a:pt x="768917" y="2132508"/>
                </a:cubicBezTo>
                <a:lnTo>
                  <a:pt x="0" y="2128337"/>
                </a:lnTo>
                <a:lnTo>
                  <a:pt x="0" y="21892"/>
                </a:lnTo>
                <a:lnTo>
                  <a:pt x="768917" y="17720"/>
                </a:lnTo>
                <a:cubicBezTo>
                  <a:pt x="1031588" y="14854"/>
                  <a:pt x="1290413" y="10591"/>
                  <a:pt x="1544737" y="4999"/>
                </a:cubicBezTo>
                <a:lnTo>
                  <a:pt x="1746354" y="0"/>
                </a:lnTo>
                <a:close/>
              </a:path>
            </a:pathLst>
          </a:custGeom>
          <a:blipFill>
            <a:blip r:embed="rId8"/>
            <a:srcRect/>
            <a:stretch>
              <a:fillRect l="-54800" r="-54800"/>
            </a:stretch>
          </a:blipFill>
          <a:ln>
            <a:gradFill flip="none" rotWithShape="1">
              <a:gsLst>
                <a:gs pos="1709">
                  <a:schemeClr val="accent3"/>
                </a:gs>
                <a:gs pos="96581">
                  <a:schemeClr val="accent3"/>
                </a:gs>
                <a:gs pos="62000">
                  <a:schemeClr val="bg1"/>
                </a:gs>
              </a:gsLst>
              <a:lin ang="2700000" scaled="1"/>
              <a:tileRect/>
            </a:gradFill>
          </a:ln>
          <a:effectLst>
            <a:outerShdw blurRad="177800" dir="5400000" algn="t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39" name="任意多边形: 形状 5638"/>
          <p:cNvSpPr/>
          <p:nvPr/>
        </p:nvSpPr>
        <p:spPr>
          <a:xfrm>
            <a:off x="817496" y="1090209"/>
            <a:ext cx="2805389" cy="608017"/>
          </a:xfrm>
          <a:custGeom>
            <a:avLst/>
            <a:gdLst>
              <a:gd name="connsiteX0" fmla="*/ 118315 w 2805389"/>
              <a:gd name="connsiteY0" fmla="*/ 0 h 608017"/>
              <a:gd name="connsiteX1" fmla="*/ 2687074 w 2805389"/>
              <a:gd name="connsiteY1" fmla="*/ 0 h 608017"/>
              <a:gd name="connsiteX2" fmla="*/ 2805389 w 2805389"/>
              <a:gd name="connsiteY2" fmla="*/ 118315 h 608017"/>
              <a:gd name="connsiteX3" fmla="*/ 2805389 w 2805389"/>
              <a:gd name="connsiteY3" fmla="*/ 359743 h 608017"/>
              <a:gd name="connsiteX4" fmla="*/ 2687074 w 2805389"/>
              <a:gd name="connsiteY4" fmla="*/ 478058 h 608017"/>
              <a:gd name="connsiteX5" fmla="*/ 1527798 w 2805389"/>
              <a:gd name="connsiteY5" fmla="*/ 478058 h 608017"/>
              <a:gd name="connsiteX6" fmla="*/ 1402694 w 2805389"/>
              <a:gd name="connsiteY6" fmla="*/ 608017 h 608017"/>
              <a:gd name="connsiteX7" fmla="*/ 1277590 w 2805389"/>
              <a:gd name="connsiteY7" fmla="*/ 478058 h 608017"/>
              <a:gd name="connsiteX8" fmla="*/ 118315 w 2805389"/>
              <a:gd name="connsiteY8" fmla="*/ 478058 h 608017"/>
              <a:gd name="connsiteX9" fmla="*/ 0 w 2805389"/>
              <a:gd name="connsiteY9" fmla="*/ 359743 h 608017"/>
              <a:gd name="connsiteX10" fmla="*/ 0 w 2805389"/>
              <a:gd name="connsiteY10" fmla="*/ 118315 h 608017"/>
              <a:gd name="connsiteX11" fmla="*/ 118315 w 2805389"/>
              <a:gd name="connsiteY11" fmla="*/ 0 h 60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5389" h="608017">
                <a:moveTo>
                  <a:pt x="118315" y="0"/>
                </a:moveTo>
                <a:lnTo>
                  <a:pt x="2687074" y="0"/>
                </a:lnTo>
                <a:cubicBezTo>
                  <a:pt x="2752418" y="0"/>
                  <a:pt x="2805389" y="52971"/>
                  <a:pt x="2805389" y="118315"/>
                </a:cubicBezTo>
                <a:lnTo>
                  <a:pt x="2805389" y="359743"/>
                </a:lnTo>
                <a:cubicBezTo>
                  <a:pt x="2805389" y="425087"/>
                  <a:pt x="2752418" y="478058"/>
                  <a:pt x="2687074" y="478058"/>
                </a:cubicBezTo>
                <a:lnTo>
                  <a:pt x="1527798" y="478058"/>
                </a:lnTo>
                <a:lnTo>
                  <a:pt x="1402694" y="608017"/>
                </a:lnTo>
                <a:lnTo>
                  <a:pt x="1277590" y="478058"/>
                </a:lnTo>
                <a:lnTo>
                  <a:pt x="118315" y="478058"/>
                </a:lnTo>
                <a:cubicBezTo>
                  <a:pt x="52971" y="478058"/>
                  <a:pt x="0" y="425087"/>
                  <a:pt x="0" y="359743"/>
                </a:cubicBezTo>
                <a:lnTo>
                  <a:pt x="0" y="118315"/>
                </a:lnTo>
                <a:cubicBezTo>
                  <a:pt x="0" y="52971"/>
                  <a:pt x="52971" y="0"/>
                  <a:pt x="118315" y="0"/>
                </a:cubicBezTo>
                <a:close/>
              </a:path>
            </a:pathLst>
          </a:custGeom>
          <a:blipFill>
            <a:blip r:embed="rId2"/>
            <a:srcRect/>
            <a:stretch>
              <a:fillRect t="-373958" r="-89512" b="-837652"/>
            </a:stretch>
          </a:blipFill>
          <a:ln>
            <a:noFill/>
          </a:ln>
          <a:effectLst>
            <a:outerShdw blurRad="139700" dist="38100" dir="54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1800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67000"/>
                    </a:schemeClr>
                  </a:outerShdw>
                </a:effectLst>
                <a:latin typeface="+mj-ea"/>
                <a:ea typeface="+mj-ea"/>
                <a:sym typeface="思源宋体 CN Heavy" panose="02020900000000000000" pitchFamily="18" charset="-122"/>
              </a:rPr>
              <a:t>担任校团委学生副书记</a:t>
            </a:r>
          </a:p>
        </p:txBody>
      </p:sp>
      <p:sp>
        <p:nvSpPr>
          <p:cNvPr id="5711" name="矩形: 圆角 5710"/>
          <p:cNvSpPr/>
          <p:nvPr/>
        </p:nvSpPr>
        <p:spPr>
          <a:xfrm rot="21344624">
            <a:off x="859336" y="5708025"/>
            <a:ext cx="1184874" cy="324880"/>
          </a:xfrm>
          <a:prstGeom prst="roundRect">
            <a:avLst>
              <a:gd name="adj" fmla="val 50000"/>
            </a:avLst>
          </a:prstGeom>
          <a:blipFill>
            <a:blip r:embed="rId2"/>
            <a:srcRect/>
            <a:stretch>
              <a:fillRect l="-74815" t="-385840" r="-89231" b="-1150646"/>
            </a:stretch>
          </a:blipFill>
          <a:ln w="22225">
            <a:gradFill>
              <a:gsLst>
                <a:gs pos="0">
                  <a:schemeClr val="accent3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25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主题团课</a:t>
            </a:r>
          </a:p>
        </p:txBody>
      </p:sp>
      <p:sp>
        <p:nvSpPr>
          <p:cNvPr id="5712" name="矩形: 圆角 5711"/>
          <p:cNvSpPr/>
          <p:nvPr/>
        </p:nvSpPr>
        <p:spPr>
          <a:xfrm rot="21449112">
            <a:off x="2643198" y="5560956"/>
            <a:ext cx="1184874" cy="324880"/>
          </a:xfrm>
          <a:prstGeom prst="roundRect">
            <a:avLst>
              <a:gd name="adj" fmla="val 50000"/>
            </a:avLst>
          </a:prstGeom>
          <a:blipFill>
            <a:blip r:embed="rId2"/>
            <a:srcRect/>
            <a:stretch>
              <a:fillRect l="-74815" t="-385840" r="-89231" b="-1150646"/>
            </a:stretch>
          </a:blipFill>
          <a:ln w="22225">
            <a:gradFill>
              <a:gsLst>
                <a:gs pos="0">
                  <a:schemeClr val="accent3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25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班会研讨</a:t>
            </a:r>
          </a:p>
        </p:txBody>
      </p:sp>
      <p:sp>
        <p:nvSpPr>
          <p:cNvPr id="5719" name="矩形: 圆角 5718"/>
          <p:cNvSpPr/>
          <p:nvPr/>
        </p:nvSpPr>
        <p:spPr>
          <a:xfrm>
            <a:off x="4562931" y="5544839"/>
            <a:ext cx="1184874" cy="324880"/>
          </a:xfrm>
          <a:prstGeom prst="roundRect">
            <a:avLst>
              <a:gd name="adj" fmla="val 50000"/>
            </a:avLst>
          </a:prstGeom>
          <a:blipFill>
            <a:blip r:embed="rId2"/>
            <a:srcRect/>
            <a:stretch>
              <a:fillRect l="-74815" t="-385840" r="-89231" b="-1150646"/>
            </a:stretch>
          </a:blipFill>
          <a:ln w="22225">
            <a:gradFill>
              <a:gsLst>
                <a:gs pos="0">
                  <a:schemeClr val="accent3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25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团日活动</a:t>
            </a:r>
          </a:p>
        </p:txBody>
      </p:sp>
      <p:sp>
        <p:nvSpPr>
          <p:cNvPr id="5720" name="矩形: 圆角 5719"/>
          <p:cNvSpPr/>
          <p:nvPr/>
        </p:nvSpPr>
        <p:spPr>
          <a:xfrm>
            <a:off x="6444196" y="5544839"/>
            <a:ext cx="1184874" cy="324880"/>
          </a:xfrm>
          <a:prstGeom prst="roundRect">
            <a:avLst>
              <a:gd name="adj" fmla="val 50000"/>
            </a:avLst>
          </a:prstGeom>
          <a:blipFill>
            <a:blip r:embed="rId2"/>
            <a:srcRect/>
            <a:stretch>
              <a:fillRect l="-74815" t="-385840" r="-89231" b="-1150646"/>
            </a:stretch>
          </a:blipFill>
          <a:ln w="22225">
            <a:gradFill>
              <a:gsLst>
                <a:gs pos="0">
                  <a:schemeClr val="accent3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25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推优大会</a:t>
            </a:r>
          </a:p>
        </p:txBody>
      </p:sp>
      <p:sp>
        <p:nvSpPr>
          <p:cNvPr id="5721" name="矩形: 圆角 5720"/>
          <p:cNvSpPr/>
          <p:nvPr/>
        </p:nvSpPr>
        <p:spPr>
          <a:xfrm rot="194890">
            <a:off x="8337889" y="5568437"/>
            <a:ext cx="1184874" cy="324880"/>
          </a:xfrm>
          <a:prstGeom prst="roundRect">
            <a:avLst>
              <a:gd name="adj" fmla="val 50000"/>
            </a:avLst>
          </a:prstGeom>
          <a:blipFill>
            <a:blip r:embed="rId2"/>
            <a:srcRect/>
            <a:stretch>
              <a:fillRect l="-74815" t="-385840" r="-89231" b="-1150646"/>
            </a:stretch>
          </a:blipFill>
          <a:ln w="22225">
            <a:gradFill>
              <a:gsLst>
                <a:gs pos="0">
                  <a:schemeClr val="accent3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25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志愿服务</a:t>
            </a:r>
          </a:p>
        </p:txBody>
      </p:sp>
      <p:sp>
        <p:nvSpPr>
          <p:cNvPr id="5722" name="矩形: 圆角 5721"/>
          <p:cNvSpPr/>
          <p:nvPr/>
        </p:nvSpPr>
        <p:spPr>
          <a:xfrm rot="267206">
            <a:off x="10207984" y="5710021"/>
            <a:ext cx="1184874" cy="324880"/>
          </a:xfrm>
          <a:prstGeom prst="roundRect">
            <a:avLst>
              <a:gd name="adj" fmla="val 50000"/>
            </a:avLst>
          </a:prstGeom>
          <a:blipFill>
            <a:blip r:embed="rId2"/>
            <a:srcRect/>
            <a:stretch>
              <a:fillRect l="-74815" t="-385840" r="-89231" b="-1150646"/>
            </a:stretch>
          </a:blipFill>
          <a:ln w="22225">
            <a:gradFill>
              <a:gsLst>
                <a:gs pos="0">
                  <a:schemeClr val="accent3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25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经验分享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39475" y="6125416"/>
            <a:ext cx="5513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-150">
                <a:gradFill flip="none" rotWithShape="1">
                  <a:gsLst>
                    <a:gs pos="42000">
                      <a:schemeClr val="accent1"/>
                    </a:gs>
                    <a:gs pos="96581">
                      <a:schemeClr val="accent3"/>
                    </a:gs>
                  </a:gsLst>
                  <a:lin ang="10800000" scaled="1"/>
                  <a:tileRect/>
                </a:gradFill>
                <a:effectLst>
                  <a:reflection blurRad="127000" stA="28000" endPos="58000" dist="25400" dir="5400000" sy="-100000" algn="bl" rotWithShape="0"/>
                </a:effectLst>
                <a:latin typeface="云峰飞云体" panose="02000500000000000000" pitchFamily="2" charset="-122"/>
                <a:ea typeface="云峰飞云体" panose="02000500000000000000" pitchFamily="2" charset="-122"/>
              </a:rPr>
              <a:t>传承引领，发挥</a:t>
            </a:r>
            <a:r>
              <a:rPr lang="en-US" altLang="zh-CN" sz="3600" spc="-150">
                <a:gradFill flip="none" rotWithShape="1">
                  <a:gsLst>
                    <a:gs pos="42000">
                      <a:schemeClr val="accent1"/>
                    </a:gs>
                    <a:gs pos="96581">
                      <a:schemeClr val="accent3"/>
                    </a:gs>
                  </a:gsLst>
                  <a:lin ang="10800000" scaled="1"/>
                  <a:tileRect/>
                </a:gradFill>
                <a:effectLst>
                  <a:reflection blurRad="127000" stA="28000" endPos="58000" dist="25400" dir="5400000" sy="-100000" algn="bl" rotWithShape="0"/>
                </a:effectLst>
                <a:latin typeface="云峰飞云体" panose="02000500000000000000" pitchFamily="2" charset="-122"/>
                <a:ea typeface="云峰飞云体" panose="02000500000000000000" pitchFamily="2" charset="-122"/>
              </a:rPr>
              <a:t>XX</a:t>
            </a:r>
            <a:r>
              <a:rPr lang="zh-CN" altLang="en-US" sz="3600" spc="-150">
                <a:gradFill flip="none" rotWithShape="1">
                  <a:gsLst>
                    <a:gs pos="42000">
                      <a:schemeClr val="accent1"/>
                    </a:gs>
                    <a:gs pos="96581">
                      <a:schemeClr val="accent3"/>
                    </a:gs>
                  </a:gsLst>
                  <a:lin ang="10800000" scaled="1"/>
                  <a:tileRect/>
                </a:gradFill>
                <a:effectLst>
                  <a:reflection blurRad="127000" stA="28000" endPos="58000" dist="25400" dir="5400000" sy="-100000" algn="bl" rotWithShape="0"/>
                </a:effectLst>
                <a:latin typeface="云峰飞云体" panose="02000500000000000000" pitchFamily="2" charset="-122"/>
                <a:ea typeface="云峰飞云体" panose="02000500000000000000" pitchFamily="2" charset="-122"/>
              </a:rPr>
              <a:t>带头作用</a:t>
            </a:r>
          </a:p>
        </p:txBody>
      </p:sp>
      <p:sp>
        <p:nvSpPr>
          <p:cNvPr id="5724" name="图形 11264"/>
          <p:cNvSpPr/>
          <p:nvPr/>
        </p:nvSpPr>
        <p:spPr>
          <a:xfrm rot="21162205" flipH="1">
            <a:off x="9190441" y="6191103"/>
            <a:ext cx="254780" cy="314933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gradFill>
            <a:gsLst>
              <a:gs pos="1709">
                <a:schemeClr val="accent1"/>
              </a:gs>
              <a:gs pos="96581">
                <a:schemeClr val="accent3"/>
              </a:gs>
            </a:gsLst>
            <a:lin ang="13500000" scaled="1"/>
          </a:gradFill>
          <a:ln>
            <a:noFill/>
          </a:ln>
          <a:effectLst>
            <a:outerShdw dir="5400000" algn="t" rotWithShape="0">
              <a:schemeClr val="accent1">
                <a:lumMod val="7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25" name="图形 11264"/>
          <p:cNvSpPr/>
          <p:nvPr/>
        </p:nvSpPr>
        <p:spPr>
          <a:xfrm rot="437795">
            <a:off x="2746779" y="6191103"/>
            <a:ext cx="254780" cy="314933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gradFill>
            <a:gsLst>
              <a:gs pos="1709">
                <a:schemeClr val="accent1"/>
              </a:gs>
              <a:gs pos="96581">
                <a:schemeClr val="accent3"/>
              </a:gs>
            </a:gsLst>
            <a:lin ang="13500000" scaled="1"/>
          </a:gradFill>
          <a:ln>
            <a:noFill/>
          </a:ln>
          <a:effectLst>
            <a:outerShdw dir="5400000" algn="t" rotWithShape="0">
              <a:schemeClr val="accent1">
                <a:lumMod val="7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FC1248D-BD39-F38A-110D-1696768E8A7C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A0D7310-5DF2-4FFE-2239-DFAE0061118B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4" name="图片 23" descr="查看图片">
            <a:extLst>
              <a:ext uri="{FF2B5EF4-FFF2-40B4-BE49-F238E27FC236}">
                <a16:creationId xmlns:a16="http://schemas.microsoft.com/office/drawing/2014/main" id="{6FCC655F-AAEB-EF3F-4DFA-5EF7C775D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60EBF18-3939-56D5-8010-FA8C403AB3BD}"/>
              </a:ext>
            </a:extLst>
          </p:cNvPr>
          <p:cNvSpPr txBox="1"/>
          <p:nvPr/>
        </p:nvSpPr>
        <p:spPr>
          <a:xfrm>
            <a:off x="7144940" y="128831"/>
            <a:ext cx="2109552" cy="63158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4105" spc="-3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不忘初心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7F9B46-F747-7400-34AB-8F180FE2357E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925659-3136-9F3B-5524-2307EF6F9757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DB427F8-F795-BDFD-ABBC-284A888A17A2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E67F952-D1B0-BC7A-05A9-3A7DF75F9570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28BC60A-6B67-95DD-C6F8-2DECEB5A2EF5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90516A-0E3A-06DC-B278-47B99A32673A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3" name="直接连接符 5632">
            <a:extLst>
              <a:ext uri="{FF2B5EF4-FFF2-40B4-BE49-F238E27FC236}">
                <a16:creationId xmlns:a16="http://schemas.microsoft.com/office/drawing/2014/main" id="{2BF7002D-8FD6-739E-FC5F-8FB5C8CA135B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4" name="等腰三角形 5633">
            <a:extLst>
              <a:ext uri="{FF2B5EF4-FFF2-40B4-BE49-F238E27FC236}">
                <a16:creationId xmlns:a16="http://schemas.microsoft.com/office/drawing/2014/main" id="{3C62BCE8-EA93-7C6D-B0D2-12BF8FBF6337}"/>
              </a:ext>
            </a:extLst>
          </p:cNvPr>
          <p:cNvSpPr/>
          <p:nvPr/>
        </p:nvSpPr>
        <p:spPr>
          <a:xfrm flipV="1">
            <a:off x="538289" y="695360"/>
            <a:ext cx="519180" cy="113293"/>
          </a:xfrm>
          <a:prstGeom prst="triangle">
            <a:avLst/>
          </a:prstGeom>
          <a:solidFill>
            <a:srgbClr val="066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38" name="组合 5637">
            <a:extLst>
              <a:ext uri="{FF2B5EF4-FFF2-40B4-BE49-F238E27FC236}">
                <a16:creationId xmlns:a16="http://schemas.microsoft.com/office/drawing/2014/main" id="{33161266-82C7-486B-E603-10F55EB22583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5641" name="图片 5640" descr="卡通人物&#10;&#10;中度可信度描述已自动生成">
              <a:extLst>
                <a:ext uri="{FF2B5EF4-FFF2-40B4-BE49-F238E27FC236}">
                  <a16:creationId xmlns:a16="http://schemas.microsoft.com/office/drawing/2014/main" id="{CEE9C41B-2642-76F7-9CF5-0024B1EE4035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5642" name="文本框 5641">
              <a:extLst>
                <a:ext uri="{FF2B5EF4-FFF2-40B4-BE49-F238E27FC236}">
                  <a16:creationId xmlns:a16="http://schemas.microsoft.com/office/drawing/2014/main" id="{D39BF065-FB0D-7AE2-94FB-7BC62CEFD5A8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490">
            <a:extLst>
              <a:ext uri="{FF2B5EF4-FFF2-40B4-BE49-F238E27FC236}">
                <a16:creationId xmlns:a16="http://schemas.microsoft.com/office/drawing/2014/main" id="{1EC0D150-4C68-58A7-70E9-227700782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747345"/>
            <a:ext cx="6047972" cy="4333737"/>
          </a:xfrm>
          <a:prstGeom prst="rect">
            <a:avLst/>
          </a:prstGeom>
        </p:spPr>
      </p:pic>
      <p:pic>
        <p:nvPicPr>
          <p:cNvPr id="60" name="图片 59" descr="背景图案&#10;&#10;描述已自动生成">
            <a:extLst>
              <a:ext uri="{FF2B5EF4-FFF2-40B4-BE49-F238E27FC236}">
                <a16:creationId xmlns:a16="http://schemas.microsoft.com/office/drawing/2014/main" id="{6D2B4612-0FF0-5619-0322-40143340CA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9" t="13656" b="29163"/>
          <a:stretch>
            <a:fillRect/>
          </a:stretch>
        </p:blipFill>
        <p:spPr>
          <a:xfrm>
            <a:off x="0" y="4374968"/>
            <a:ext cx="12192000" cy="2483032"/>
          </a:xfrm>
          <a:custGeom>
            <a:avLst/>
            <a:gdLst>
              <a:gd name="connsiteX0" fmla="*/ 12192000 w 12192000"/>
              <a:gd name="connsiteY0" fmla="*/ 0 h 2483032"/>
              <a:gd name="connsiteX1" fmla="*/ 12192000 w 12192000"/>
              <a:gd name="connsiteY1" fmla="*/ 2483032 h 2483032"/>
              <a:gd name="connsiteX2" fmla="*/ 0 w 12192000"/>
              <a:gd name="connsiteY2" fmla="*/ 2483032 h 2483032"/>
              <a:gd name="connsiteX3" fmla="*/ 0 w 12192000"/>
              <a:gd name="connsiteY3" fmla="*/ 1416439 h 2483032"/>
              <a:gd name="connsiteX4" fmla="*/ 16562 w 12192000"/>
              <a:gd name="connsiteY4" fmla="*/ 1420435 h 2483032"/>
              <a:gd name="connsiteX5" fmla="*/ 385178 w 12192000"/>
              <a:gd name="connsiteY5" fmla="*/ 1506613 h 2483032"/>
              <a:gd name="connsiteX6" fmla="*/ 2744273 w 12192000"/>
              <a:gd name="connsiteY6" fmla="*/ 2001759 h 2483032"/>
              <a:gd name="connsiteX7" fmla="*/ 5392928 w 12192000"/>
              <a:gd name="connsiteY7" fmla="*/ 2050864 h 2483032"/>
              <a:gd name="connsiteX8" fmla="*/ 8050102 w 12192000"/>
              <a:gd name="connsiteY8" fmla="*/ 1637561 h 2483032"/>
              <a:gd name="connsiteX9" fmla="*/ 10434746 w 12192000"/>
              <a:gd name="connsiteY9" fmla="*/ 876428 h 2483032"/>
              <a:gd name="connsiteX10" fmla="*/ 12145471 w 12192000"/>
              <a:gd name="connsiteY10" fmla="*/ 22612 h 248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483032">
                <a:moveTo>
                  <a:pt x="12192000" y="0"/>
                </a:moveTo>
                <a:lnTo>
                  <a:pt x="12192000" y="2483032"/>
                </a:lnTo>
                <a:lnTo>
                  <a:pt x="0" y="2483032"/>
                </a:lnTo>
                <a:lnTo>
                  <a:pt x="0" y="1416439"/>
                </a:lnTo>
                <a:lnTo>
                  <a:pt x="16562" y="1420435"/>
                </a:lnTo>
                <a:cubicBezTo>
                  <a:pt x="146204" y="1451306"/>
                  <a:pt x="269849" y="1480270"/>
                  <a:pt x="385178" y="1506613"/>
                </a:cubicBezTo>
                <a:cubicBezTo>
                  <a:pt x="1307807" y="1717357"/>
                  <a:pt x="1909646" y="1911050"/>
                  <a:pt x="2744273" y="2001759"/>
                </a:cubicBezTo>
                <a:cubicBezTo>
                  <a:pt x="3578897" y="2092467"/>
                  <a:pt x="4508624" y="2111563"/>
                  <a:pt x="5392928" y="2050864"/>
                </a:cubicBezTo>
                <a:cubicBezTo>
                  <a:pt x="6277233" y="1990164"/>
                  <a:pt x="7209799" y="1833300"/>
                  <a:pt x="8050102" y="1637561"/>
                </a:cubicBezTo>
                <a:cubicBezTo>
                  <a:pt x="8890405" y="1441821"/>
                  <a:pt x="9705159" y="1166968"/>
                  <a:pt x="10434746" y="876428"/>
                </a:cubicBezTo>
                <a:cubicBezTo>
                  <a:pt x="11027535" y="640364"/>
                  <a:pt x="11686855" y="250768"/>
                  <a:pt x="12145471" y="22612"/>
                </a:cubicBezTo>
                <a:close/>
              </a:path>
            </a:pathLst>
          </a:custGeom>
          <a:effectLst>
            <a:outerShdw blurRad="381000" dist="25400" dir="16200000" rotWithShape="0">
              <a:schemeClr val="accent1">
                <a:alpha val="26000"/>
              </a:schemeClr>
            </a:outerShdw>
          </a:effectLst>
        </p:spPr>
      </p:pic>
      <p:pic>
        <p:nvPicPr>
          <p:cNvPr id="4427" name="图片 4426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"/>
                    </a14:imgEffect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 l="26776"/>
          <a:stretch>
            <a:fillRect/>
          </a:stretch>
        </p:blipFill>
        <p:spPr>
          <a:xfrm>
            <a:off x="1" y="3314884"/>
            <a:ext cx="5819737" cy="695922"/>
          </a:xfrm>
          <a:custGeom>
            <a:avLst/>
            <a:gdLst>
              <a:gd name="connsiteX0" fmla="*/ 0 w 5819737"/>
              <a:gd name="connsiteY0" fmla="*/ 0 h 695922"/>
              <a:gd name="connsiteX1" fmla="*/ 5819737 w 5819737"/>
              <a:gd name="connsiteY1" fmla="*/ 0 h 695922"/>
              <a:gd name="connsiteX2" fmla="*/ 5819737 w 5819737"/>
              <a:gd name="connsiteY2" fmla="*/ 695922 h 695922"/>
              <a:gd name="connsiteX3" fmla="*/ 0 w 5819737"/>
              <a:gd name="connsiteY3" fmla="*/ 695922 h 69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37" h="695922">
                <a:moveTo>
                  <a:pt x="0" y="0"/>
                </a:moveTo>
                <a:lnTo>
                  <a:pt x="5819737" y="0"/>
                </a:lnTo>
                <a:lnTo>
                  <a:pt x="5819737" y="695922"/>
                </a:lnTo>
                <a:lnTo>
                  <a:pt x="0" y="695922"/>
                </a:lnTo>
                <a:close/>
              </a:path>
            </a:pathLst>
          </a:custGeom>
        </p:spPr>
      </p:pic>
      <p:pic>
        <p:nvPicPr>
          <p:cNvPr id="4543" name="图片 4542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"/>
                    </a14:imgEffect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 l="26776"/>
          <a:stretch>
            <a:fillRect/>
          </a:stretch>
        </p:blipFill>
        <p:spPr>
          <a:xfrm>
            <a:off x="0" y="5347269"/>
            <a:ext cx="5819738" cy="695922"/>
          </a:xfrm>
          <a:custGeom>
            <a:avLst/>
            <a:gdLst>
              <a:gd name="connsiteX0" fmla="*/ 0 w 5819738"/>
              <a:gd name="connsiteY0" fmla="*/ 0 h 695922"/>
              <a:gd name="connsiteX1" fmla="*/ 5819738 w 5819738"/>
              <a:gd name="connsiteY1" fmla="*/ 0 h 695922"/>
              <a:gd name="connsiteX2" fmla="*/ 5819738 w 5819738"/>
              <a:gd name="connsiteY2" fmla="*/ 695922 h 695922"/>
              <a:gd name="connsiteX3" fmla="*/ 0 w 5819738"/>
              <a:gd name="connsiteY3" fmla="*/ 695922 h 69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38" h="695922">
                <a:moveTo>
                  <a:pt x="0" y="0"/>
                </a:moveTo>
                <a:lnTo>
                  <a:pt x="5819738" y="0"/>
                </a:lnTo>
                <a:lnTo>
                  <a:pt x="5819738" y="695922"/>
                </a:lnTo>
                <a:lnTo>
                  <a:pt x="0" y="695922"/>
                </a:lnTo>
                <a:close/>
              </a:path>
            </a:pathLst>
          </a:custGeom>
        </p:spPr>
      </p:pic>
      <p:grpSp>
        <p:nvGrpSpPr>
          <p:cNvPr id="4544" name="组合 4543"/>
          <p:cNvGrpSpPr/>
          <p:nvPr/>
        </p:nvGrpSpPr>
        <p:grpSpPr>
          <a:xfrm>
            <a:off x="253914" y="4020530"/>
            <a:ext cx="5098856" cy="1549971"/>
            <a:chOff x="263525" y="4020530"/>
            <a:chExt cx="5098856" cy="1549971"/>
          </a:xfrm>
        </p:grpSpPr>
        <p:grpSp>
          <p:nvGrpSpPr>
            <p:cNvPr id="4386" name="组合 4385"/>
            <p:cNvGrpSpPr/>
            <p:nvPr/>
          </p:nvGrpSpPr>
          <p:grpSpPr>
            <a:xfrm>
              <a:off x="263525" y="4020530"/>
              <a:ext cx="1155203" cy="1549971"/>
              <a:chOff x="1923496" y="3027393"/>
              <a:chExt cx="1455009" cy="1952232"/>
            </a:xfrm>
            <a:effectLst>
              <a:outerShdw blurRad="114300" dist="50800" sx="102000" sy="102000" algn="ctr" rotWithShape="0">
                <a:schemeClr val="tx1">
                  <a:lumMod val="75000"/>
                  <a:lumOff val="25000"/>
                  <a:alpha val="21000"/>
                </a:schemeClr>
              </a:outerShdw>
            </a:effectLst>
          </p:grpSpPr>
          <p:pic>
            <p:nvPicPr>
              <p:cNvPr id="4388" name="图片 438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3496" y="3027393"/>
                <a:ext cx="1455009" cy="1952232"/>
              </a:xfrm>
              <a:prstGeom prst="rect">
                <a:avLst/>
              </a:prstGeom>
            </p:spPr>
          </p:pic>
          <p:pic>
            <p:nvPicPr>
              <p:cNvPr id="4389" name="图片 438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4113" y="3107454"/>
                <a:ext cx="1313775" cy="1792110"/>
              </a:xfrm>
              <a:prstGeom prst="rect">
                <a:avLst/>
              </a:prstGeom>
              <a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524" b="-524"/>
                </a:stretch>
              </a:blipFill>
              <a:ln>
                <a:noFill/>
              </a:ln>
              <a:effectLst>
                <a:innerShdw blurRad="127000">
                  <a:prstClr val="black">
                    <a:alpha val="63000"/>
                  </a:prstClr>
                </a:innerShdw>
              </a:effectLst>
            </p:spPr>
          </p:pic>
        </p:grpSp>
        <p:grpSp>
          <p:nvGrpSpPr>
            <p:cNvPr id="4381" name="组合 4380"/>
            <p:cNvGrpSpPr/>
            <p:nvPr/>
          </p:nvGrpSpPr>
          <p:grpSpPr>
            <a:xfrm>
              <a:off x="1578076" y="4020530"/>
              <a:ext cx="1155203" cy="1549971"/>
              <a:chOff x="403169" y="3027393"/>
              <a:chExt cx="1455009" cy="1952232"/>
            </a:xfrm>
            <a:effectLst>
              <a:outerShdw blurRad="114300" dist="50800" sx="102000" sy="102000" algn="ctr" rotWithShape="0">
                <a:schemeClr val="tx1">
                  <a:lumMod val="75000"/>
                  <a:lumOff val="25000"/>
                  <a:alpha val="21000"/>
                </a:schemeClr>
              </a:outerShdw>
            </a:effectLst>
          </p:grpSpPr>
          <p:pic>
            <p:nvPicPr>
              <p:cNvPr id="4383" name="图片 438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169" y="3027393"/>
                <a:ext cx="1455009" cy="1952232"/>
              </a:xfrm>
              <a:prstGeom prst="rect">
                <a:avLst/>
              </a:prstGeom>
            </p:spPr>
          </p:pic>
          <p:pic>
            <p:nvPicPr>
              <p:cNvPr id="4384" name="图片 438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786" y="3107454"/>
                <a:ext cx="1313775" cy="1792110"/>
              </a:xfrm>
              <a:prstGeom prst="rect">
                <a:avLst/>
              </a:prstGeom>
              <a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524" b="-524"/>
                </a:stretch>
              </a:blipFill>
              <a:ln>
                <a:noFill/>
              </a:ln>
              <a:effectLst>
                <a:innerShdw blurRad="127000">
                  <a:prstClr val="black">
                    <a:alpha val="63000"/>
                  </a:prstClr>
                </a:innerShdw>
              </a:effectLst>
            </p:spPr>
          </p:pic>
        </p:grpSp>
        <p:grpSp>
          <p:nvGrpSpPr>
            <p:cNvPr id="4393" name="组合 4392"/>
            <p:cNvGrpSpPr/>
            <p:nvPr/>
          </p:nvGrpSpPr>
          <p:grpSpPr>
            <a:xfrm>
              <a:off x="2892627" y="4020530"/>
              <a:ext cx="1155203" cy="1549971"/>
              <a:chOff x="1923496" y="3027393"/>
              <a:chExt cx="1455009" cy="1952232"/>
            </a:xfrm>
            <a:effectLst>
              <a:outerShdw blurRad="114300" dist="50800" sx="102000" sy="102000" algn="ctr" rotWithShape="0">
                <a:schemeClr val="tx1">
                  <a:lumMod val="75000"/>
                  <a:lumOff val="25000"/>
                  <a:alpha val="21000"/>
                </a:schemeClr>
              </a:outerShdw>
            </a:effectLst>
          </p:grpSpPr>
          <p:pic>
            <p:nvPicPr>
              <p:cNvPr id="4394" name="图片 439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3496" y="3027393"/>
                <a:ext cx="1455009" cy="1952232"/>
              </a:xfrm>
              <a:prstGeom prst="rect">
                <a:avLst/>
              </a:prstGeom>
            </p:spPr>
          </p:pic>
          <p:pic>
            <p:nvPicPr>
              <p:cNvPr id="4395" name="图片 43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4113" y="3107454"/>
                <a:ext cx="1313775" cy="1792110"/>
              </a:xfrm>
              <a:prstGeom prst="rect">
                <a:avLst/>
              </a:prstGeom>
              <a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524" b="-524"/>
                </a:stretch>
              </a:blipFill>
              <a:ln>
                <a:noFill/>
              </a:ln>
              <a:effectLst>
                <a:innerShdw blurRad="127000">
                  <a:prstClr val="black">
                    <a:alpha val="63000"/>
                  </a:prstClr>
                </a:innerShdw>
              </a:effectLst>
            </p:spPr>
          </p:pic>
        </p:grpSp>
        <p:grpSp>
          <p:nvGrpSpPr>
            <p:cNvPr id="4396" name="组合 4395"/>
            <p:cNvGrpSpPr/>
            <p:nvPr/>
          </p:nvGrpSpPr>
          <p:grpSpPr>
            <a:xfrm>
              <a:off x="4207178" y="4020530"/>
              <a:ext cx="1155203" cy="1549971"/>
              <a:chOff x="403169" y="3027393"/>
              <a:chExt cx="1455009" cy="1952232"/>
            </a:xfrm>
            <a:effectLst>
              <a:outerShdw blurRad="114300" dist="50800" sx="102000" sy="102000" algn="ctr" rotWithShape="0">
                <a:schemeClr val="tx1">
                  <a:lumMod val="75000"/>
                  <a:lumOff val="25000"/>
                  <a:alpha val="21000"/>
                </a:schemeClr>
              </a:outerShdw>
            </a:effectLst>
          </p:grpSpPr>
          <p:pic>
            <p:nvPicPr>
              <p:cNvPr id="4397" name="图片 439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169" y="3027393"/>
                <a:ext cx="1455009" cy="1952232"/>
              </a:xfrm>
              <a:prstGeom prst="rect">
                <a:avLst/>
              </a:prstGeom>
            </p:spPr>
          </p:pic>
          <p:pic>
            <p:nvPicPr>
              <p:cNvPr id="4398" name="图片 439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786" y="3107454"/>
                <a:ext cx="1313775" cy="1792110"/>
              </a:xfrm>
              <a:prstGeom prst="rect">
                <a:avLst/>
              </a:prstGeom>
              <a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524" b="-524"/>
                </a:stretch>
              </a:blipFill>
              <a:ln>
                <a:noFill/>
              </a:ln>
              <a:effectLst>
                <a:innerShdw blurRad="127000">
                  <a:prstClr val="black">
                    <a:alpha val="63000"/>
                  </a:prstClr>
                </a:innerShdw>
              </a:effectLst>
            </p:spPr>
          </p:pic>
        </p:grpSp>
      </p:grpSp>
      <p:grpSp>
        <p:nvGrpSpPr>
          <p:cNvPr id="4425" name="组合 4424"/>
          <p:cNvGrpSpPr/>
          <p:nvPr/>
        </p:nvGrpSpPr>
        <p:grpSpPr>
          <a:xfrm>
            <a:off x="329778" y="2434258"/>
            <a:ext cx="4947128" cy="1043921"/>
            <a:chOff x="399198" y="2421924"/>
            <a:chExt cx="4265011" cy="899984"/>
          </a:xfrm>
        </p:grpSpPr>
        <p:grpSp>
          <p:nvGrpSpPr>
            <p:cNvPr id="53" name="组合 52"/>
            <p:cNvGrpSpPr/>
            <p:nvPr/>
          </p:nvGrpSpPr>
          <p:grpSpPr>
            <a:xfrm>
              <a:off x="399198" y="2421924"/>
              <a:ext cx="1340868" cy="899984"/>
              <a:chOff x="-7131447" y="-1615878"/>
              <a:chExt cx="8732862" cy="6858000"/>
            </a:xfrm>
            <a:effectLst>
              <a:outerShdw blurRad="393700" dist="25400" sx="102000" sy="102000" algn="ctr" rotWithShape="0">
                <a:prstClr val="black">
                  <a:alpha val="9000"/>
                </a:prstClr>
              </a:outerShdw>
            </a:effectLst>
          </p:grpSpPr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131447" y="-1615878"/>
                <a:ext cx="8732862" cy="6858000"/>
              </a:xfrm>
              <a:prstGeom prst="rect">
                <a:avLst/>
              </a:prstGeom>
            </p:spPr>
          </p:pic>
          <p:sp>
            <p:nvSpPr>
              <p:cNvPr id="55" name="矩形 54"/>
              <p:cNvSpPr/>
              <p:nvPr/>
            </p:nvSpPr>
            <p:spPr>
              <a:xfrm>
                <a:off x="-6964460" y="-1391424"/>
                <a:ext cx="8398889" cy="6409092"/>
              </a:xfrm>
              <a:prstGeom prst="rect">
                <a:avLst/>
              </a:prstGeom>
              <a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524" b="-524"/>
                </a:stretch>
              </a:blipFill>
              <a:ln>
                <a:noFill/>
              </a:ln>
              <a:effectLst>
                <a:innerShdw blurRad="127000">
                  <a:prstClr val="black">
                    <a:alpha val="6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08" name="组合 4407"/>
            <p:cNvGrpSpPr/>
            <p:nvPr/>
          </p:nvGrpSpPr>
          <p:grpSpPr>
            <a:xfrm>
              <a:off x="1861270" y="2421924"/>
              <a:ext cx="1340868" cy="899984"/>
              <a:chOff x="-7131447" y="-1615878"/>
              <a:chExt cx="8732862" cy="6858000"/>
            </a:xfrm>
            <a:effectLst>
              <a:outerShdw blurRad="393700" dist="25400" sx="102000" sy="102000" algn="ctr" rotWithShape="0">
                <a:prstClr val="black">
                  <a:alpha val="9000"/>
                </a:prstClr>
              </a:outerShdw>
            </a:effectLst>
          </p:grpSpPr>
          <p:pic>
            <p:nvPicPr>
              <p:cNvPr id="4409" name="图片 440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131447" y="-1615878"/>
                <a:ext cx="8732862" cy="6858000"/>
              </a:xfrm>
              <a:prstGeom prst="rect">
                <a:avLst/>
              </a:prstGeom>
            </p:spPr>
          </p:pic>
          <p:sp>
            <p:nvSpPr>
              <p:cNvPr id="4410" name="矩形 4409"/>
              <p:cNvSpPr/>
              <p:nvPr/>
            </p:nvSpPr>
            <p:spPr>
              <a:xfrm>
                <a:off x="-6964460" y="-1391424"/>
                <a:ext cx="8398889" cy="6409092"/>
              </a:xfrm>
              <a:prstGeom prst="rect">
                <a:avLst/>
              </a:prstGeom>
              <a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524" b="-524"/>
                </a:stretch>
              </a:blipFill>
              <a:ln>
                <a:noFill/>
              </a:ln>
              <a:effectLst>
                <a:innerShdw blurRad="127000">
                  <a:prstClr val="black">
                    <a:alpha val="6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11" name="组合 4410"/>
            <p:cNvGrpSpPr/>
            <p:nvPr/>
          </p:nvGrpSpPr>
          <p:grpSpPr>
            <a:xfrm>
              <a:off x="3323341" y="2421924"/>
              <a:ext cx="1340868" cy="899984"/>
              <a:chOff x="-7131447" y="-1615878"/>
              <a:chExt cx="8732862" cy="6858000"/>
            </a:xfrm>
            <a:effectLst>
              <a:outerShdw blurRad="393700" dist="25400" sx="102000" sy="102000" algn="ctr" rotWithShape="0">
                <a:prstClr val="black">
                  <a:alpha val="9000"/>
                </a:prstClr>
              </a:outerShdw>
            </a:effectLst>
          </p:grpSpPr>
          <p:pic>
            <p:nvPicPr>
              <p:cNvPr id="4412" name="图片 44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131447" y="-1615878"/>
                <a:ext cx="8732862" cy="6858000"/>
              </a:xfrm>
              <a:prstGeom prst="rect">
                <a:avLst/>
              </a:prstGeom>
            </p:spPr>
          </p:pic>
          <p:sp>
            <p:nvSpPr>
              <p:cNvPr id="4413" name="矩形 4412"/>
              <p:cNvSpPr/>
              <p:nvPr/>
            </p:nvSpPr>
            <p:spPr>
              <a:xfrm>
                <a:off x="-6964460" y="-1391424"/>
                <a:ext cx="8398889" cy="6409092"/>
              </a:xfrm>
              <a:prstGeom prst="rect">
                <a:avLst/>
              </a:prstGeom>
              <a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t="-524" b="-524"/>
                </a:stretch>
              </a:blipFill>
              <a:ln>
                <a:noFill/>
              </a:ln>
              <a:effectLst>
                <a:innerShdw blurRad="127000">
                  <a:prstClr val="black">
                    <a:alpha val="6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455" name="组合 4454"/>
          <p:cNvGrpSpPr/>
          <p:nvPr/>
        </p:nvGrpSpPr>
        <p:grpSpPr>
          <a:xfrm>
            <a:off x="5952698" y="1192129"/>
            <a:ext cx="3182749" cy="1015592"/>
            <a:chOff x="5324056" y="1189103"/>
            <a:chExt cx="3182749" cy="1015592"/>
          </a:xfrm>
        </p:grpSpPr>
        <p:sp>
          <p:nvSpPr>
            <p:cNvPr id="4433" name="文本框 4432"/>
            <p:cNvSpPr txBox="1"/>
            <p:nvPr/>
          </p:nvSpPr>
          <p:spPr>
            <a:xfrm>
              <a:off x="5634224" y="1217622"/>
              <a:ext cx="26930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zh-CN" altLang="en-US" sz="1400">
                  <a:solidFill>
                    <a:schemeClr val="tx1">
                      <a:lumMod val="100000"/>
                    </a:schemeClr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保卫地球公益行全国青年倡议活动</a:t>
              </a:r>
              <a:endParaRPr lang="en-US" altLang="zh-CN" sz="1400">
                <a:solidFill>
                  <a:schemeClr val="tx1">
                    <a:lumMod val="100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pic>
          <p:nvPicPr>
            <p:cNvPr id="4439" name="Picture 14" descr="查看图片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4056" y="1189103"/>
              <a:ext cx="272155" cy="25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46" name="文本框 4445"/>
            <p:cNvSpPr txBox="1"/>
            <p:nvPr/>
          </p:nvSpPr>
          <p:spPr>
            <a:xfrm>
              <a:off x="5634224" y="1967302"/>
              <a:ext cx="287258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zh-CN" altLang="en-US" sz="1400">
                  <a:solidFill>
                    <a:schemeClr val="tx1">
                      <a:lumMod val="100000"/>
                    </a:schemeClr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弘扬雷锋精神，学雷锋主题教育活动</a:t>
              </a:r>
            </a:p>
          </p:txBody>
        </p:sp>
        <p:pic>
          <p:nvPicPr>
            <p:cNvPr id="4447" name="Picture 14" descr="查看图片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4056" y="1938783"/>
              <a:ext cx="272155" cy="25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50" name="文本框 4449"/>
            <p:cNvSpPr txBox="1"/>
            <p:nvPr/>
          </p:nvSpPr>
          <p:spPr>
            <a:xfrm>
              <a:off x="5634224" y="1592462"/>
              <a:ext cx="26930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zh-CN" altLang="en-US" sz="1400">
                  <a:solidFill>
                    <a:schemeClr val="tx1">
                      <a:lumMod val="100000"/>
                    </a:schemeClr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全国青少年文化遗产知识宣传活动</a:t>
              </a:r>
            </a:p>
          </p:txBody>
        </p:sp>
        <p:pic>
          <p:nvPicPr>
            <p:cNvPr id="4451" name="Picture 14" descr="查看图片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4056" y="1563943"/>
              <a:ext cx="272155" cy="25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41" name="直接连接符 4440"/>
            <p:cNvCxnSpPr/>
            <p:nvPr/>
          </p:nvCxnSpPr>
          <p:spPr>
            <a:xfrm>
              <a:off x="5634223" y="1455015"/>
              <a:ext cx="285315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8" name="直接连接符 4447"/>
            <p:cNvCxnSpPr/>
            <p:nvPr/>
          </p:nvCxnSpPr>
          <p:spPr>
            <a:xfrm>
              <a:off x="5634223" y="2204695"/>
              <a:ext cx="285315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2" name="直接连接符 4451"/>
            <p:cNvCxnSpPr/>
            <p:nvPr/>
          </p:nvCxnSpPr>
          <p:spPr>
            <a:xfrm>
              <a:off x="5634223" y="1829855"/>
              <a:ext cx="285315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8" name="组合 4467"/>
          <p:cNvGrpSpPr/>
          <p:nvPr/>
        </p:nvGrpSpPr>
        <p:grpSpPr>
          <a:xfrm>
            <a:off x="9339079" y="1192129"/>
            <a:ext cx="2589396" cy="1015592"/>
            <a:chOff x="8577958" y="1192129"/>
            <a:chExt cx="2589396" cy="1015592"/>
          </a:xfrm>
        </p:grpSpPr>
        <p:pic>
          <p:nvPicPr>
            <p:cNvPr id="4458" name="Picture 14" descr="查看图片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7958" y="1192129"/>
              <a:ext cx="272155" cy="25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60" name="Picture 14" descr="查看图片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7958" y="1941809"/>
              <a:ext cx="272155" cy="25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62" name="Picture 14" descr="查看图片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7958" y="1566969"/>
              <a:ext cx="272155" cy="25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57" name="文本框 4456"/>
            <p:cNvSpPr txBox="1"/>
            <p:nvPr/>
          </p:nvSpPr>
          <p:spPr>
            <a:xfrm>
              <a:off x="8888126" y="1220648"/>
              <a:ext cx="226023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zh-CN" altLang="en-US" sz="1400">
                  <a:solidFill>
                    <a:schemeClr val="tx1">
                      <a:lumMod val="100000"/>
                    </a:schemeClr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汉字守护计划</a:t>
              </a:r>
              <a:r>
                <a:rPr lang="en-US" altLang="zh-CN" sz="1400">
                  <a:solidFill>
                    <a:schemeClr val="tx1">
                      <a:lumMod val="100000"/>
                    </a:schemeClr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·</a:t>
              </a:r>
              <a:r>
                <a:rPr lang="zh-CN" altLang="en-US" sz="1400">
                  <a:solidFill>
                    <a:schemeClr val="tx1">
                      <a:lumMod val="100000"/>
                    </a:schemeClr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传承中华文化</a:t>
              </a:r>
            </a:p>
          </p:txBody>
        </p:sp>
        <p:sp>
          <p:nvSpPr>
            <p:cNvPr id="4459" name="文本框 4458"/>
            <p:cNvSpPr txBox="1"/>
            <p:nvPr/>
          </p:nvSpPr>
          <p:spPr>
            <a:xfrm>
              <a:off x="8888126" y="1970328"/>
              <a:ext cx="35907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zh-CN" sz="1400">
                  <a:solidFill>
                    <a:schemeClr val="tx1">
                      <a:lumMod val="100000"/>
                    </a:schemeClr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……</a:t>
              </a:r>
              <a:endParaRPr lang="zh-CN" altLang="en-US" sz="1400">
                <a:solidFill>
                  <a:schemeClr val="tx1">
                    <a:lumMod val="100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61" name="文本框 4460"/>
            <p:cNvSpPr txBox="1"/>
            <p:nvPr/>
          </p:nvSpPr>
          <p:spPr>
            <a:xfrm>
              <a:off x="8888126" y="1595488"/>
              <a:ext cx="21544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zh-CN" altLang="en-US" sz="1400">
                  <a:solidFill>
                    <a:schemeClr val="tx1">
                      <a:lumMod val="100000"/>
                    </a:schemeClr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全国医疗常识健康科普活动</a:t>
              </a:r>
            </a:p>
          </p:txBody>
        </p:sp>
        <p:cxnSp>
          <p:nvCxnSpPr>
            <p:cNvPr id="4463" name="直接连接符 4462"/>
            <p:cNvCxnSpPr/>
            <p:nvPr/>
          </p:nvCxnSpPr>
          <p:spPr>
            <a:xfrm>
              <a:off x="8888126" y="1458041"/>
              <a:ext cx="22792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4" name="直接连接符 4463"/>
            <p:cNvCxnSpPr/>
            <p:nvPr/>
          </p:nvCxnSpPr>
          <p:spPr>
            <a:xfrm>
              <a:off x="8888126" y="2207721"/>
              <a:ext cx="22792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5" name="直接连接符 4464"/>
            <p:cNvCxnSpPr/>
            <p:nvPr/>
          </p:nvCxnSpPr>
          <p:spPr>
            <a:xfrm>
              <a:off x="8888126" y="1832881"/>
              <a:ext cx="22792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33" name="矩形: 圆角 4532"/>
          <p:cNvSpPr/>
          <p:nvPr/>
        </p:nvSpPr>
        <p:spPr>
          <a:xfrm>
            <a:off x="5966347" y="2559771"/>
            <a:ext cx="1901588" cy="1404903"/>
          </a:xfrm>
          <a:prstGeom prst="roundRect">
            <a:avLst>
              <a:gd name="adj" fmla="val 4349"/>
            </a:avLst>
          </a:prstGeom>
          <a:blipFill>
            <a:blip r:embed="rId15"/>
            <a:srcRect/>
            <a:stretch>
              <a:fillRect l="-3151" r="-3151"/>
            </a:stretch>
          </a:blipFill>
          <a:ln w="222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49" name="等腰三角形 4548"/>
          <p:cNvSpPr/>
          <p:nvPr/>
        </p:nvSpPr>
        <p:spPr>
          <a:xfrm>
            <a:off x="6840162" y="3479085"/>
            <a:ext cx="153959" cy="1310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48" name="矩形: 圆角 4547"/>
          <p:cNvSpPr/>
          <p:nvPr/>
        </p:nvSpPr>
        <p:spPr>
          <a:xfrm>
            <a:off x="6151821" y="3580429"/>
            <a:ext cx="1530639" cy="315993"/>
          </a:xfrm>
          <a:prstGeom prst="roundRect">
            <a:avLst>
              <a:gd name="adj" fmla="val 50000"/>
            </a:avLst>
          </a:prstGeom>
          <a:blipFill>
            <a:blip r:embed="rId16"/>
            <a:srcRect/>
            <a:stretch>
              <a:fillRect l="-863" t="-238959" r="-36124" b="-656361"/>
            </a:stretch>
          </a:blip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1143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dist="38100" dir="2700000" algn="tl">
                    <a:schemeClr val="accent1">
                      <a:lumMod val="50000"/>
                      <a:alpha val="71000"/>
                    </a:schemeClr>
                  </a:outerShdw>
                </a:effectLst>
                <a:latin typeface="+mj-ea"/>
                <a:ea typeface="+mj-ea"/>
              </a:rPr>
              <a:t>社区核酸志愿</a:t>
            </a:r>
          </a:p>
        </p:txBody>
      </p:sp>
      <p:sp>
        <p:nvSpPr>
          <p:cNvPr id="4561" name="矩形: 圆角 4560"/>
          <p:cNvSpPr/>
          <p:nvPr/>
        </p:nvSpPr>
        <p:spPr>
          <a:xfrm>
            <a:off x="7993039" y="2559771"/>
            <a:ext cx="1901588" cy="1404903"/>
          </a:xfrm>
          <a:prstGeom prst="roundRect">
            <a:avLst>
              <a:gd name="adj" fmla="val 4349"/>
            </a:avLst>
          </a:prstGeom>
          <a:blipFill>
            <a:blip r:embed="rId17"/>
            <a:srcRect/>
            <a:stretch>
              <a:fillRect t="-690" b="-690"/>
            </a:stretch>
          </a:blipFill>
          <a:ln w="222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3" name="等腰三角形 4562"/>
          <p:cNvSpPr/>
          <p:nvPr/>
        </p:nvSpPr>
        <p:spPr>
          <a:xfrm>
            <a:off x="8866855" y="3479085"/>
            <a:ext cx="153959" cy="1310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4" name="矩形: 圆角 4563"/>
          <p:cNvSpPr/>
          <p:nvPr/>
        </p:nvSpPr>
        <p:spPr>
          <a:xfrm>
            <a:off x="8178514" y="3580429"/>
            <a:ext cx="1530639" cy="315993"/>
          </a:xfrm>
          <a:prstGeom prst="roundRect">
            <a:avLst>
              <a:gd name="adj" fmla="val 50000"/>
            </a:avLst>
          </a:prstGeom>
          <a:blipFill>
            <a:blip r:embed="rId16"/>
            <a:srcRect/>
            <a:stretch>
              <a:fillRect l="-863" t="-238959" r="-36124" b="-656361"/>
            </a:stretch>
          </a:blip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1143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dist="38100" dir="2700000" algn="tl">
                    <a:schemeClr val="accent1">
                      <a:lumMod val="50000"/>
                      <a:alpha val="71000"/>
                    </a:schemeClr>
                  </a:outerShdw>
                </a:effectLst>
                <a:latin typeface="+mj-ea"/>
                <a:ea typeface="+mj-ea"/>
              </a:rPr>
              <a:t>高校科学论坛</a:t>
            </a:r>
          </a:p>
        </p:txBody>
      </p:sp>
      <p:sp>
        <p:nvSpPr>
          <p:cNvPr id="4566" name="矩形: 圆角 4565"/>
          <p:cNvSpPr/>
          <p:nvPr/>
        </p:nvSpPr>
        <p:spPr>
          <a:xfrm>
            <a:off x="10019731" y="2559771"/>
            <a:ext cx="1901588" cy="1404903"/>
          </a:xfrm>
          <a:prstGeom prst="roundRect">
            <a:avLst>
              <a:gd name="adj" fmla="val 4349"/>
            </a:avLst>
          </a:prstGeom>
          <a:blipFill>
            <a:blip r:embed="rId18"/>
            <a:srcRect/>
            <a:stretch>
              <a:fillRect t="-725" b="-725"/>
            </a:stretch>
          </a:blipFill>
          <a:ln w="222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8" name="等腰三角形 4567"/>
          <p:cNvSpPr/>
          <p:nvPr/>
        </p:nvSpPr>
        <p:spPr>
          <a:xfrm>
            <a:off x="10893546" y="3479085"/>
            <a:ext cx="153959" cy="1310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9" name="矩形: 圆角 4568"/>
          <p:cNvSpPr/>
          <p:nvPr/>
        </p:nvSpPr>
        <p:spPr>
          <a:xfrm>
            <a:off x="10205205" y="3580429"/>
            <a:ext cx="1530639" cy="315993"/>
          </a:xfrm>
          <a:prstGeom prst="roundRect">
            <a:avLst>
              <a:gd name="adj" fmla="val 50000"/>
            </a:avLst>
          </a:prstGeom>
          <a:blipFill>
            <a:blip r:embed="rId16"/>
            <a:srcRect/>
            <a:stretch>
              <a:fillRect l="-863" t="-238959" r="-36124" b="-656361"/>
            </a:stretch>
          </a:blip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1143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dist="38100" dir="2700000" algn="tl">
                    <a:schemeClr val="accent1">
                      <a:lumMod val="50000"/>
                      <a:alpha val="71000"/>
                    </a:schemeClr>
                  </a:outerShdw>
                </a:effectLst>
                <a:latin typeface="+mj-ea"/>
                <a:ea typeface="+mj-ea"/>
              </a:rPr>
              <a:t>社区环卫志愿</a:t>
            </a:r>
          </a:p>
        </p:txBody>
      </p:sp>
      <p:sp>
        <p:nvSpPr>
          <p:cNvPr id="4316" name="任意多边形: 形状 4315"/>
          <p:cNvSpPr/>
          <p:nvPr/>
        </p:nvSpPr>
        <p:spPr bwMode="auto">
          <a:xfrm>
            <a:off x="4184625" y="1234559"/>
            <a:ext cx="472615" cy="841540"/>
          </a:xfrm>
          <a:custGeom>
            <a:avLst/>
            <a:gdLst>
              <a:gd name="connsiteX0" fmla="*/ 254754 w 624576"/>
              <a:gd name="connsiteY0" fmla="*/ 1018361 h 1112120"/>
              <a:gd name="connsiteX1" fmla="*/ 258197 w 624576"/>
              <a:gd name="connsiteY1" fmla="*/ 1025306 h 1112120"/>
              <a:gd name="connsiteX2" fmla="*/ 0 w 624576"/>
              <a:gd name="connsiteY2" fmla="*/ 1112120 h 1112120"/>
              <a:gd name="connsiteX3" fmla="*/ 0 w 624576"/>
              <a:gd name="connsiteY3" fmla="*/ 1084340 h 1112120"/>
              <a:gd name="connsiteX4" fmla="*/ 254754 w 624576"/>
              <a:gd name="connsiteY4" fmla="*/ 1018361 h 1112120"/>
              <a:gd name="connsiteX5" fmla="*/ 327433 w 624576"/>
              <a:gd name="connsiteY5" fmla="*/ 977973 h 1112120"/>
              <a:gd name="connsiteX6" fmla="*/ 451483 w 624576"/>
              <a:gd name="connsiteY6" fmla="*/ 995283 h 1112120"/>
              <a:gd name="connsiteX7" fmla="*/ 399555 w 624576"/>
              <a:gd name="connsiteY7" fmla="*/ 1035671 h 1112120"/>
              <a:gd name="connsiteX8" fmla="*/ 275505 w 624576"/>
              <a:gd name="connsiteY8" fmla="*/ 1022689 h 1112120"/>
              <a:gd name="connsiteX9" fmla="*/ 535145 w 624576"/>
              <a:gd name="connsiteY9" fmla="*/ 884214 h 1112120"/>
              <a:gd name="connsiteX10" fmla="*/ 493314 w 624576"/>
              <a:gd name="connsiteY10" fmla="*/ 936142 h 1112120"/>
              <a:gd name="connsiteX11" fmla="*/ 364937 w 624576"/>
              <a:gd name="connsiteY11" fmla="*/ 946239 h 1112120"/>
              <a:gd name="connsiteX12" fmla="*/ 406768 w 624576"/>
              <a:gd name="connsiteY12" fmla="*/ 894311 h 1112120"/>
              <a:gd name="connsiteX13" fmla="*/ 320221 w 624576"/>
              <a:gd name="connsiteY13" fmla="*/ 832286 h 1112120"/>
              <a:gd name="connsiteX14" fmla="*/ 310124 w 624576"/>
              <a:gd name="connsiteY14" fmla="*/ 960664 h 1112120"/>
              <a:gd name="connsiteX15" fmla="*/ 258196 w 624576"/>
              <a:gd name="connsiteY15" fmla="*/ 1001052 h 1112120"/>
              <a:gd name="connsiteX16" fmla="*/ 268293 w 624576"/>
              <a:gd name="connsiteY16" fmla="*/ 877002 h 1112120"/>
              <a:gd name="connsiteX17" fmla="*/ 589959 w 624576"/>
              <a:gd name="connsiteY17" fmla="*/ 755837 h 1112120"/>
              <a:gd name="connsiteX18" fmla="*/ 562553 w 624576"/>
              <a:gd name="connsiteY18" fmla="*/ 817862 h 1112120"/>
              <a:gd name="connsiteX19" fmla="*/ 441387 w 624576"/>
              <a:gd name="connsiteY19" fmla="*/ 856808 h 1112120"/>
              <a:gd name="connsiteX20" fmla="*/ 473121 w 624576"/>
              <a:gd name="connsiteY20" fmla="*/ 794783 h 1112120"/>
              <a:gd name="connsiteX21" fmla="*/ 372149 w 624576"/>
              <a:gd name="connsiteY21" fmla="*/ 752952 h 1112120"/>
              <a:gd name="connsiteX22" fmla="*/ 389458 w 624576"/>
              <a:gd name="connsiteY22" fmla="*/ 877002 h 1112120"/>
              <a:gd name="connsiteX23" fmla="*/ 344742 w 624576"/>
              <a:gd name="connsiteY23" fmla="*/ 931814 h 1112120"/>
              <a:gd name="connsiteX24" fmla="*/ 330318 w 624576"/>
              <a:gd name="connsiteY24" fmla="*/ 807765 h 1112120"/>
              <a:gd name="connsiteX25" fmla="*/ 406767 w 624576"/>
              <a:gd name="connsiteY25" fmla="*/ 666406 h 1112120"/>
              <a:gd name="connsiteX26" fmla="*/ 448598 w 624576"/>
              <a:gd name="connsiteY26" fmla="*/ 783243 h 1112120"/>
              <a:gd name="connsiteX27" fmla="*/ 416864 w 624576"/>
              <a:gd name="connsiteY27" fmla="*/ 842383 h 1112120"/>
              <a:gd name="connsiteX28" fmla="*/ 376476 w 624576"/>
              <a:gd name="connsiteY28" fmla="*/ 725546 h 1112120"/>
              <a:gd name="connsiteX29" fmla="*/ 620249 w 624576"/>
              <a:gd name="connsiteY29" fmla="*/ 624575 h 1112120"/>
              <a:gd name="connsiteX30" fmla="*/ 602940 w 624576"/>
              <a:gd name="connsiteY30" fmla="*/ 686601 h 1112120"/>
              <a:gd name="connsiteX31" fmla="*/ 496199 w 624576"/>
              <a:gd name="connsiteY31" fmla="*/ 750068 h 1112120"/>
              <a:gd name="connsiteX32" fmla="*/ 510623 w 624576"/>
              <a:gd name="connsiteY32" fmla="*/ 683716 h 1112120"/>
              <a:gd name="connsiteX33" fmla="*/ 421192 w 624576"/>
              <a:gd name="connsiteY33" fmla="*/ 569762 h 1112120"/>
              <a:gd name="connsiteX34" fmla="*/ 486103 w 624576"/>
              <a:gd name="connsiteY34" fmla="*/ 676503 h 1112120"/>
              <a:gd name="connsiteX35" fmla="*/ 468794 w 624576"/>
              <a:gd name="connsiteY35" fmla="*/ 742855 h 1112120"/>
              <a:gd name="connsiteX36" fmla="*/ 403883 w 624576"/>
              <a:gd name="connsiteY36" fmla="*/ 634672 h 1112120"/>
              <a:gd name="connsiteX37" fmla="*/ 624576 w 624576"/>
              <a:gd name="connsiteY37" fmla="*/ 486101 h 1112120"/>
              <a:gd name="connsiteX38" fmla="*/ 620249 w 624576"/>
              <a:gd name="connsiteY38" fmla="*/ 552454 h 1112120"/>
              <a:gd name="connsiteX39" fmla="*/ 523605 w 624576"/>
              <a:gd name="connsiteY39" fmla="*/ 634673 h 1112120"/>
              <a:gd name="connsiteX40" fmla="*/ 527932 w 624576"/>
              <a:gd name="connsiteY40" fmla="*/ 569763 h 1112120"/>
              <a:gd name="connsiteX41" fmla="*/ 416865 w 624576"/>
              <a:gd name="connsiteY41" fmla="*/ 476004 h 1112120"/>
              <a:gd name="connsiteX42" fmla="*/ 503411 w 624576"/>
              <a:gd name="connsiteY42" fmla="*/ 566878 h 1112120"/>
              <a:gd name="connsiteX43" fmla="*/ 500526 w 624576"/>
              <a:gd name="connsiteY43" fmla="*/ 634672 h 1112120"/>
              <a:gd name="connsiteX44" fmla="*/ 413980 w 624576"/>
              <a:gd name="connsiteY44" fmla="*/ 542356 h 1112120"/>
              <a:gd name="connsiteX45" fmla="*/ 393786 w 624576"/>
              <a:gd name="connsiteY45" fmla="*/ 383688 h 1112120"/>
              <a:gd name="connsiteX46" fmla="*/ 496199 w 624576"/>
              <a:gd name="connsiteY46" fmla="*/ 455810 h 1112120"/>
              <a:gd name="connsiteX47" fmla="*/ 506296 w 624576"/>
              <a:gd name="connsiteY47" fmla="*/ 520720 h 1112120"/>
              <a:gd name="connsiteX48" fmla="*/ 403883 w 624576"/>
              <a:gd name="connsiteY48" fmla="*/ 452925 h 1112120"/>
              <a:gd name="connsiteX49" fmla="*/ 597169 w 624576"/>
              <a:gd name="connsiteY49" fmla="*/ 349070 h 1112120"/>
              <a:gd name="connsiteX50" fmla="*/ 607266 w 624576"/>
              <a:gd name="connsiteY50" fmla="*/ 418308 h 1112120"/>
              <a:gd name="connsiteX51" fmla="*/ 530817 w 624576"/>
              <a:gd name="connsiteY51" fmla="*/ 517836 h 1112120"/>
              <a:gd name="connsiteX52" fmla="*/ 520720 w 624576"/>
              <a:gd name="connsiteY52" fmla="*/ 452926 h 1112120"/>
              <a:gd name="connsiteX53" fmla="*/ 347628 w 624576"/>
              <a:gd name="connsiteY53" fmla="*/ 300027 h 1112120"/>
              <a:gd name="connsiteX54" fmla="*/ 465908 w 624576"/>
              <a:gd name="connsiteY54" fmla="*/ 349070 h 1112120"/>
              <a:gd name="connsiteX55" fmla="*/ 488987 w 624576"/>
              <a:gd name="connsiteY55" fmla="*/ 411095 h 1112120"/>
              <a:gd name="connsiteX56" fmla="*/ 372149 w 624576"/>
              <a:gd name="connsiteY56" fmla="*/ 362052 h 1112120"/>
              <a:gd name="connsiteX57" fmla="*/ 540915 w 624576"/>
              <a:gd name="connsiteY57" fmla="*/ 223577 h 1112120"/>
              <a:gd name="connsiteX58" fmla="*/ 565437 w 624576"/>
              <a:gd name="connsiteY58" fmla="*/ 287045 h 1112120"/>
              <a:gd name="connsiteX59" fmla="*/ 513509 w 624576"/>
              <a:gd name="connsiteY59" fmla="*/ 400997 h 1112120"/>
              <a:gd name="connsiteX60" fmla="*/ 488987 w 624576"/>
              <a:gd name="connsiteY60" fmla="*/ 338972 h 1112120"/>
              <a:gd name="connsiteX61" fmla="*/ 289930 w 624576"/>
              <a:gd name="connsiteY61" fmla="*/ 223577 h 1112120"/>
              <a:gd name="connsiteX62" fmla="*/ 413980 w 624576"/>
              <a:gd name="connsiteY62" fmla="*/ 248099 h 1112120"/>
              <a:gd name="connsiteX63" fmla="*/ 451483 w 624576"/>
              <a:gd name="connsiteY63" fmla="*/ 304354 h 1112120"/>
              <a:gd name="connsiteX64" fmla="*/ 327433 w 624576"/>
              <a:gd name="connsiteY64" fmla="*/ 282718 h 1112120"/>
              <a:gd name="connsiteX65" fmla="*/ 341858 w 624576"/>
              <a:gd name="connsiteY65" fmla="*/ 161553 h 1112120"/>
              <a:gd name="connsiteX66" fmla="*/ 389459 w 624576"/>
              <a:gd name="connsiteY66" fmla="*/ 206269 h 1112120"/>
              <a:gd name="connsiteX67" fmla="*/ 262524 w 624576"/>
              <a:gd name="connsiteY67" fmla="*/ 213481 h 1112120"/>
              <a:gd name="connsiteX68" fmla="*/ 217808 w 624576"/>
              <a:gd name="connsiteY68" fmla="*/ 165881 h 1112120"/>
              <a:gd name="connsiteX69" fmla="*/ 461580 w 624576"/>
              <a:gd name="connsiteY69" fmla="*/ 109625 h 1112120"/>
              <a:gd name="connsiteX70" fmla="*/ 500526 w 624576"/>
              <a:gd name="connsiteY70" fmla="*/ 165880 h 1112120"/>
              <a:gd name="connsiteX71" fmla="*/ 473120 w 624576"/>
              <a:gd name="connsiteY71" fmla="*/ 289930 h 1112120"/>
              <a:gd name="connsiteX72" fmla="*/ 434174 w 624576"/>
              <a:gd name="connsiteY72" fmla="*/ 235118 h 1112120"/>
              <a:gd name="connsiteX73" fmla="*/ 289930 w 624576"/>
              <a:gd name="connsiteY73" fmla="*/ 103855 h 1112120"/>
              <a:gd name="connsiteX74" fmla="*/ 324549 w 624576"/>
              <a:gd name="connsiteY74" fmla="*/ 138473 h 1112120"/>
              <a:gd name="connsiteX75" fmla="*/ 235118 w 624576"/>
              <a:gd name="connsiteY75" fmla="*/ 141358 h 1112120"/>
              <a:gd name="connsiteX76" fmla="*/ 200499 w 624576"/>
              <a:gd name="connsiteY76" fmla="*/ 106740 h 1112120"/>
              <a:gd name="connsiteX77" fmla="*/ 362052 w 624576"/>
              <a:gd name="connsiteY77" fmla="*/ 17309 h 1112120"/>
              <a:gd name="connsiteX78" fmla="*/ 409653 w 624576"/>
              <a:gd name="connsiteY78" fmla="*/ 64909 h 1112120"/>
              <a:gd name="connsiteX79" fmla="*/ 406768 w 624576"/>
              <a:gd name="connsiteY79" fmla="*/ 190402 h 1112120"/>
              <a:gd name="connsiteX80" fmla="*/ 359167 w 624576"/>
              <a:gd name="connsiteY80" fmla="*/ 144244 h 1112120"/>
              <a:gd name="connsiteX81" fmla="*/ 302912 w 624576"/>
              <a:gd name="connsiteY81" fmla="*/ 0 h 1112120"/>
              <a:gd name="connsiteX82" fmla="*/ 337531 w 624576"/>
              <a:gd name="connsiteY82" fmla="*/ 34618 h 1112120"/>
              <a:gd name="connsiteX83" fmla="*/ 337531 w 624576"/>
              <a:gd name="connsiteY83" fmla="*/ 124050 h 1112120"/>
              <a:gd name="connsiteX84" fmla="*/ 302912 w 624576"/>
              <a:gd name="connsiteY84" fmla="*/ 89431 h 111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624576" h="1112120">
                <a:moveTo>
                  <a:pt x="254754" y="1018361"/>
                </a:moveTo>
                <a:lnTo>
                  <a:pt x="258197" y="1025306"/>
                </a:lnTo>
                <a:cubicBezTo>
                  <a:pt x="182459" y="1073922"/>
                  <a:pt x="92951" y="1105175"/>
                  <a:pt x="0" y="1112120"/>
                </a:cubicBezTo>
                <a:cubicBezTo>
                  <a:pt x="0" y="1084340"/>
                  <a:pt x="0" y="1084340"/>
                  <a:pt x="0" y="1084340"/>
                </a:cubicBezTo>
                <a:cubicBezTo>
                  <a:pt x="86066" y="1084340"/>
                  <a:pt x="175574" y="1063504"/>
                  <a:pt x="254754" y="1018361"/>
                </a:cubicBezTo>
                <a:close/>
                <a:moveTo>
                  <a:pt x="327433" y="977973"/>
                </a:moveTo>
                <a:lnTo>
                  <a:pt x="451483" y="995283"/>
                </a:lnTo>
                <a:lnTo>
                  <a:pt x="399555" y="1035671"/>
                </a:lnTo>
                <a:lnTo>
                  <a:pt x="275505" y="1022689"/>
                </a:lnTo>
                <a:close/>
                <a:moveTo>
                  <a:pt x="535145" y="884214"/>
                </a:moveTo>
                <a:lnTo>
                  <a:pt x="493314" y="936142"/>
                </a:lnTo>
                <a:lnTo>
                  <a:pt x="364937" y="946239"/>
                </a:lnTo>
                <a:lnTo>
                  <a:pt x="406768" y="894311"/>
                </a:lnTo>
                <a:close/>
                <a:moveTo>
                  <a:pt x="320221" y="832286"/>
                </a:moveTo>
                <a:lnTo>
                  <a:pt x="310124" y="960664"/>
                </a:lnTo>
                <a:lnTo>
                  <a:pt x="258196" y="1001052"/>
                </a:lnTo>
                <a:lnTo>
                  <a:pt x="268293" y="877002"/>
                </a:lnTo>
                <a:close/>
                <a:moveTo>
                  <a:pt x="589959" y="755837"/>
                </a:moveTo>
                <a:lnTo>
                  <a:pt x="562553" y="817862"/>
                </a:lnTo>
                <a:lnTo>
                  <a:pt x="441387" y="856808"/>
                </a:lnTo>
                <a:lnTo>
                  <a:pt x="473121" y="794783"/>
                </a:lnTo>
                <a:close/>
                <a:moveTo>
                  <a:pt x="372149" y="752952"/>
                </a:moveTo>
                <a:lnTo>
                  <a:pt x="389458" y="877002"/>
                </a:lnTo>
                <a:lnTo>
                  <a:pt x="344742" y="931814"/>
                </a:lnTo>
                <a:lnTo>
                  <a:pt x="330318" y="807765"/>
                </a:lnTo>
                <a:close/>
                <a:moveTo>
                  <a:pt x="406767" y="666406"/>
                </a:moveTo>
                <a:lnTo>
                  <a:pt x="448598" y="783243"/>
                </a:lnTo>
                <a:lnTo>
                  <a:pt x="416864" y="842383"/>
                </a:lnTo>
                <a:lnTo>
                  <a:pt x="376476" y="725546"/>
                </a:lnTo>
                <a:close/>
                <a:moveTo>
                  <a:pt x="620249" y="624575"/>
                </a:moveTo>
                <a:lnTo>
                  <a:pt x="602940" y="686601"/>
                </a:lnTo>
                <a:lnTo>
                  <a:pt x="496199" y="750068"/>
                </a:lnTo>
                <a:lnTo>
                  <a:pt x="510623" y="683716"/>
                </a:lnTo>
                <a:close/>
                <a:moveTo>
                  <a:pt x="421192" y="569762"/>
                </a:moveTo>
                <a:lnTo>
                  <a:pt x="486103" y="676503"/>
                </a:lnTo>
                <a:lnTo>
                  <a:pt x="468794" y="742855"/>
                </a:lnTo>
                <a:lnTo>
                  <a:pt x="403883" y="634672"/>
                </a:lnTo>
                <a:close/>
                <a:moveTo>
                  <a:pt x="624576" y="486101"/>
                </a:moveTo>
                <a:lnTo>
                  <a:pt x="620249" y="552454"/>
                </a:lnTo>
                <a:lnTo>
                  <a:pt x="523605" y="634673"/>
                </a:lnTo>
                <a:lnTo>
                  <a:pt x="527932" y="569763"/>
                </a:lnTo>
                <a:close/>
                <a:moveTo>
                  <a:pt x="416865" y="476004"/>
                </a:moveTo>
                <a:lnTo>
                  <a:pt x="503411" y="566878"/>
                </a:lnTo>
                <a:lnTo>
                  <a:pt x="500526" y="634672"/>
                </a:lnTo>
                <a:lnTo>
                  <a:pt x="413980" y="542356"/>
                </a:lnTo>
                <a:close/>
                <a:moveTo>
                  <a:pt x="393786" y="383688"/>
                </a:moveTo>
                <a:lnTo>
                  <a:pt x="496199" y="455810"/>
                </a:lnTo>
                <a:lnTo>
                  <a:pt x="506296" y="520720"/>
                </a:lnTo>
                <a:lnTo>
                  <a:pt x="403883" y="452925"/>
                </a:lnTo>
                <a:close/>
                <a:moveTo>
                  <a:pt x="597169" y="349070"/>
                </a:moveTo>
                <a:lnTo>
                  <a:pt x="607266" y="418308"/>
                </a:lnTo>
                <a:lnTo>
                  <a:pt x="530817" y="517836"/>
                </a:lnTo>
                <a:lnTo>
                  <a:pt x="520720" y="452926"/>
                </a:lnTo>
                <a:close/>
                <a:moveTo>
                  <a:pt x="347628" y="300027"/>
                </a:moveTo>
                <a:lnTo>
                  <a:pt x="465908" y="349070"/>
                </a:lnTo>
                <a:lnTo>
                  <a:pt x="488987" y="411095"/>
                </a:lnTo>
                <a:lnTo>
                  <a:pt x="372149" y="362052"/>
                </a:lnTo>
                <a:close/>
                <a:moveTo>
                  <a:pt x="540915" y="223577"/>
                </a:moveTo>
                <a:lnTo>
                  <a:pt x="565437" y="287045"/>
                </a:lnTo>
                <a:lnTo>
                  <a:pt x="513509" y="400997"/>
                </a:lnTo>
                <a:lnTo>
                  <a:pt x="488987" y="338972"/>
                </a:lnTo>
                <a:close/>
                <a:moveTo>
                  <a:pt x="289930" y="223577"/>
                </a:moveTo>
                <a:lnTo>
                  <a:pt x="413980" y="248099"/>
                </a:lnTo>
                <a:lnTo>
                  <a:pt x="451483" y="304354"/>
                </a:lnTo>
                <a:lnTo>
                  <a:pt x="327433" y="282718"/>
                </a:lnTo>
                <a:close/>
                <a:moveTo>
                  <a:pt x="341858" y="161553"/>
                </a:moveTo>
                <a:lnTo>
                  <a:pt x="389459" y="206269"/>
                </a:lnTo>
                <a:lnTo>
                  <a:pt x="262524" y="213481"/>
                </a:lnTo>
                <a:lnTo>
                  <a:pt x="217808" y="165881"/>
                </a:lnTo>
                <a:close/>
                <a:moveTo>
                  <a:pt x="461580" y="109625"/>
                </a:moveTo>
                <a:lnTo>
                  <a:pt x="500526" y="165880"/>
                </a:lnTo>
                <a:lnTo>
                  <a:pt x="473120" y="289930"/>
                </a:lnTo>
                <a:lnTo>
                  <a:pt x="434174" y="235118"/>
                </a:lnTo>
                <a:close/>
                <a:moveTo>
                  <a:pt x="289930" y="103855"/>
                </a:moveTo>
                <a:lnTo>
                  <a:pt x="324549" y="138473"/>
                </a:lnTo>
                <a:lnTo>
                  <a:pt x="235118" y="141358"/>
                </a:lnTo>
                <a:lnTo>
                  <a:pt x="200499" y="106740"/>
                </a:lnTo>
                <a:close/>
                <a:moveTo>
                  <a:pt x="362052" y="17309"/>
                </a:moveTo>
                <a:lnTo>
                  <a:pt x="409653" y="64909"/>
                </a:lnTo>
                <a:lnTo>
                  <a:pt x="406768" y="190402"/>
                </a:lnTo>
                <a:lnTo>
                  <a:pt x="359167" y="144244"/>
                </a:lnTo>
                <a:close/>
                <a:moveTo>
                  <a:pt x="302912" y="0"/>
                </a:moveTo>
                <a:lnTo>
                  <a:pt x="337531" y="34618"/>
                </a:lnTo>
                <a:lnTo>
                  <a:pt x="337531" y="124050"/>
                </a:lnTo>
                <a:lnTo>
                  <a:pt x="302912" y="89431"/>
                </a:lnTo>
                <a:close/>
              </a:path>
            </a:pathLst>
          </a:custGeom>
          <a:blipFill>
            <a:blip r:embed="rId16"/>
            <a:stretch>
              <a:fillRect l="-80590" t="-237501" r="-159362" b="-38777"/>
            </a:stretch>
          </a:blipFill>
          <a:ln>
            <a:noFill/>
          </a:ln>
          <a:effectLst/>
        </p:spPr>
        <p:txBody>
          <a:bodyPr vert="horz" wrap="square" lIns="80467" tIns="40234" rIns="80467" bIns="40234" numCol="1" anchor="t" anchorCtr="0" compatLnSpc="1">
            <a:noAutofit/>
          </a:bodyPr>
          <a:lstStyle/>
          <a:p>
            <a:endParaRPr lang="zh-CN" altLang="en-US" sz="1585"/>
          </a:p>
        </p:txBody>
      </p:sp>
      <p:sp>
        <p:nvSpPr>
          <p:cNvPr id="4317" name="任意多边形: 形状 4316"/>
          <p:cNvSpPr/>
          <p:nvPr/>
        </p:nvSpPr>
        <p:spPr bwMode="auto">
          <a:xfrm>
            <a:off x="947523" y="1244958"/>
            <a:ext cx="480255" cy="844815"/>
          </a:xfrm>
          <a:custGeom>
            <a:avLst/>
            <a:gdLst>
              <a:gd name="connsiteX0" fmla="*/ 378496 w 634673"/>
              <a:gd name="connsiteY0" fmla="*/ 1022689 h 1116448"/>
              <a:gd name="connsiteX1" fmla="*/ 634673 w 634673"/>
              <a:gd name="connsiteY1" fmla="*/ 1088668 h 1116448"/>
              <a:gd name="connsiteX2" fmla="*/ 631211 w 634673"/>
              <a:gd name="connsiteY2" fmla="*/ 1116448 h 1116448"/>
              <a:gd name="connsiteX3" fmla="*/ 375034 w 634673"/>
              <a:gd name="connsiteY3" fmla="*/ 1029634 h 1116448"/>
              <a:gd name="connsiteX4" fmla="*/ 300028 w 634673"/>
              <a:gd name="connsiteY4" fmla="*/ 982301 h 1116448"/>
              <a:gd name="connsiteX5" fmla="*/ 351956 w 634673"/>
              <a:gd name="connsiteY5" fmla="*/ 1022690 h 1116448"/>
              <a:gd name="connsiteX6" fmla="*/ 223579 w 634673"/>
              <a:gd name="connsiteY6" fmla="*/ 1039999 h 1116448"/>
              <a:gd name="connsiteX7" fmla="*/ 171651 w 634673"/>
              <a:gd name="connsiteY7" fmla="*/ 995283 h 1116448"/>
              <a:gd name="connsiteX8" fmla="*/ 89431 w 634673"/>
              <a:gd name="connsiteY8" fmla="*/ 885657 h 1116448"/>
              <a:gd name="connsiteX9" fmla="*/ 216366 w 634673"/>
              <a:gd name="connsiteY9" fmla="*/ 898639 h 1116448"/>
              <a:gd name="connsiteX10" fmla="*/ 258197 w 634673"/>
              <a:gd name="connsiteY10" fmla="*/ 950567 h 1116448"/>
              <a:gd name="connsiteX11" fmla="*/ 134147 w 634673"/>
              <a:gd name="connsiteY11" fmla="*/ 936143 h 1116448"/>
              <a:gd name="connsiteX12" fmla="*/ 305797 w 634673"/>
              <a:gd name="connsiteY12" fmla="*/ 836614 h 1116448"/>
              <a:gd name="connsiteX13" fmla="*/ 357725 w 634673"/>
              <a:gd name="connsiteY13" fmla="*/ 878445 h 1116448"/>
              <a:gd name="connsiteX14" fmla="*/ 364937 w 634673"/>
              <a:gd name="connsiteY14" fmla="*/ 1005380 h 1116448"/>
              <a:gd name="connsiteX15" fmla="*/ 313009 w 634673"/>
              <a:gd name="connsiteY15" fmla="*/ 960664 h 1116448"/>
              <a:gd name="connsiteX16" fmla="*/ 34619 w 634673"/>
              <a:gd name="connsiteY16" fmla="*/ 760165 h 1116448"/>
              <a:gd name="connsiteX17" fmla="*/ 154342 w 634673"/>
              <a:gd name="connsiteY17" fmla="*/ 799111 h 1116448"/>
              <a:gd name="connsiteX18" fmla="*/ 181748 w 634673"/>
              <a:gd name="connsiteY18" fmla="*/ 856809 h 1116448"/>
              <a:gd name="connsiteX19" fmla="*/ 62025 w 634673"/>
              <a:gd name="connsiteY19" fmla="*/ 819306 h 1116448"/>
              <a:gd name="connsiteX20" fmla="*/ 255312 w 634673"/>
              <a:gd name="connsiteY20" fmla="*/ 757280 h 1116448"/>
              <a:gd name="connsiteX21" fmla="*/ 295701 w 634673"/>
              <a:gd name="connsiteY21" fmla="*/ 809208 h 1116448"/>
              <a:gd name="connsiteX22" fmla="*/ 278392 w 634673"/>
              <a:gd name="connsiteY22" fmla="*/ 933257 h 1116448"/>
              <a:gd name="connsiteX23" fmla="*/ 238003 w 634673"/>
              <a:gd name="connsiteY23" fmla="*/ 881330 h 1116448"/>
              <a:gd name="connsiteX24" fmla="*/ 220694 w 634673"/>
              <a:gd name="connsiteY24" fmla="*/ 667849 h 1116448"/>
              <a:gd name="connsiteX25" fmla="*/ 248100 w 634673"/>
              <a:gd name="connsiteY25" fmla="*/ 729874 h 1116448"/>
              <a:gd name="connsiteX26" fmla="*/ 206269 w 634673"/>
              <a:gd name="connsiteY26" fmla="*/ 846711 h 1116448"/>
              <a:gd name="connsiteX27" fmla="*/ 175978 w 634673"/>
              <a:gd name="connsiteY27" fmla="*/ 784687 h 1116448"/>
              <a:gd name="connsiteX28" fmla="*/ 2885 w 634673"/>
              <a:gd name="connsiteY28" fmla="*/ 626018 h 1116448"/>
              <a:gd name="connsiteX29" fmla="*/ 113954 w 634673"/>
              <a:gd name="connsiteY29" fmla="*/ 688043 h 1116448"/>
              <a:gd name="connsiteX30" fmla="*/ 131263 w 634673"/>
              <a:gd name="connsiteY30" fmla="*/ 754395 h 1116448"/>
              <a:gd name="connsiteX31" fmla="*/ 20194 w 634673"/>
              <a:gd name="connsiteY31" fmla="*/ 690928 h 1116448"/>
              <a:gd name="connsiteX32" fmla="*/ 203385 w 634673"/>
              <a:gd name="connsiteY32" fmla="*/ 574090 h 1116448"/>
              <a:gd name="connsiteX33" fmla="*/ 220694 w 634673"/>
              <a:gd name="connsiteY33" fmla="*/ 639000 h 1116448"/>
              <a:gd name="connsiteX34" fmla="*/ 154341 w 634673"/>
              <a:gd name="connsiteY34" fmla="*/ 747183 h 1116448"/>
              <a:gd name="connsiteX35" fmla="*/ 137032 w 634673"/>
              <a:gd name="connsiteY35" fmla="*/ 680831 h 1116448"/>
              <a:gd name="connsiteX36" fmla="*/ 0 w 634673"/>
              <a:gd name="connsiteY36" fmla="*/ 487544 h 1116448"/>
              <a:gd name="connsiteX37" fmla="*/ 96644 w 634673"/>
              <a:gd name="connsiteY37" fmla="*/ 571206 h 1116448"/>
              <a:gd name="connsiteX38" fmla="*/ 99529 w 634673"/>
              <a:gd name="connsiteY38" fmla="*/ 639000 h 1116448"/>
              <a:gd name="connsiteX39" fmla="*/ 2885 w 634673"/>
              <a:gd name="connsiteY39" fmla="*/ 556781 h 1116448"/>
              <a:gd name="connsiteX40" fmla="*/ 210597 w 634673"/>
              <a:gd name="connsiteY40" fmla="*/ 477447 h 1116448"/>
              <a:gd name="connsiteX41" fmla="*/ 210597 w 634673"/>
              <a:gd name="connsiteY41" fmla="*/ 546684 h 1116448"/>
              <a:gd name="connsiteX42" fmla="*/ 124050 w 634673"/>
              <a:gd name="connsiteY42" fmla="*/ 636115 h 1116448"/>
              <a:gd name="connsiteX43" fmla="*/ 119723 w 634673"/>
              <a:gd name="connsiteY43" fmla="*/ 571206 h 1116448"/>
              <a:gd name="connsiteX44" fmla="*/ 233676 w 634673"/>
              <a:gd name="connsiteY44" fmla="*/ 388016 h 1116448"/>
              <a:gd name="connsiteX45" fmla="*/ 220694 w 634673"/>
              <a:gd name="connsiteY45" fmla="*/ 452926 h 1116448"/>
              <a:gd name="connsiteX46" fmla="*/ 116838 w 634673"/>
              <a:gd name="connsiteY46" fmla="*/ 525048 h 1116448"/>
              <a:gd name="connsiteX47" fmla="*/ 126935 w 634673"/>
              <a:gd name="connsiteY47" fmla="*/ 457253 h 1116448"/>
              <a:gd name="connsiteX48" fmla="*/ 27406 w 634673"/>
              <a:gd name="connsiteY48" fmla="*/ 353398 h 1116448"/>
              <a:gd name="connsiteX49" fmla="*/ 102413 w 634673"/>
              <a:gd name="connsiteY49" fmla="*/ 452927 h 1116448"/>
              <a:gd name="connsiteX50" fmla="*/ 92316 w 634673"/>
              <a:gd name="connsiteY50" fmla="*/ 519279 h 1116448"/>
              <a:gd name="connsiteX51" fmla="*/ 17309 w 634673"/>
              <a:gd name="connsiteY51" fmla="*/ 418308 h 1116448"/>
              <a:gd name="connsiteX52" fmla="*/ 275506 w 634673"/>
              <a:gd name="connsiteY52" fmla="*/ 301470 h 1116448"/>
              <a:gd name="connsiteX53" fmla="*/ 250985 w 634673"/>
              <a:gd name="connsiteY53" fmla="*/ 363495 h 1116448"/>
              <a:gd name="connsiteX54" fmla="*/ 134147 w 634673"/>
              <a:gd name="connsiteY54" fmla="*/ 411095 h 1116448"/>
              <a:gd name="connsiteX55" fmla="*/ 158668 w 634673"/>
              <a:gd name="connsiteY55" fmla="*/ 349071 h 1116448"/>
              <a:gd name="connsiteX56" fmla="*/ 334646 w 634673"/>
              <a:gd name="connsiteY56" fmla="*/ 227905 h 1116448"/>
              <a:gd name="connsiteX57" fmla="*/ 300028 w 634673"/>
              <a:gd name="connsiteY57" fmla="*/ 284161 h 1116448"/>
              <a:gd name="connsiteX58" fmla="*/ 175978 w 634673"/>
              <a:gd name="connsiteY58" fmla="*/ 308682 h 1116448"/>
              <a:gd name="connsiteX59" fmla="*/ 210596 w 634673"/>
              <a:gd name="connsiteY59" fmla="*/ 249542 h 1116448"/>
              <a:gd name="connsiteX60" fmla="*/ 82220 w 634673"/>
              <a:gd name="connsiteY60" fmla="*/ 225020 h 1116448"/>
              <a:gd name="connsiteX61" fmla="*/ 134148 w 634673"/>
              <a:gd name="connsiteY61" fmla="*/ 338973 h 1116448"/>
              <a:gd name="connsiteX62" fmla="*/ 109626 w 634673"/>
              <a:gd name="connsiteY62" fmla="*/ 400997 h 1116448"/>
              <a:gd name="connsiteX63" fmla="*/ 57698 w 634673"/>
              <a:gd name="connsiteY63" fmla="*/ 287045 h 1116448"/>
              <a:gd name="connsiteX64" fmla="*/ 282718 w 634673"/>
              <a:gd name="connsiteY64" fmla="*/ 162996 h 1116448"/>
              <a:gd name="connsiteX65" fmla="*/ 409653 w 634673"/>
              <a:gd name="connsiteY65" fmla="*/ 165881 h 1116448"/>
              <a:gd name="connsiteX66" fmla="*/ 362052 w 634673"/>
              <a:gd name="connsiteY66" fmla="*/ 214924 h 1116448"/>
              <a:gd name="connsiteX67" fmla="*/ 233675 w 634673"/>
              <a:gd name="connsiteY67" fmla="*/ 210597 h 1116448"/>
              <a:gd name="connsiteX68" fmla="*/ 161554 w 634673"/>
              <a:gd name="connsiteY68" fmla="*/ 113953 h 1116448"/>
              <a:gd name="connsiteX69" fmla="*/ 188960 w 634673"/>
              <a:gd name="connsiteY69" fmla="*/ 235118 h 1116448"/>
              <a:gd name="connsiteX70" fmla="*/ 151456 w 634673"/>
              <a:gd name="connsiteY70" fmla="*/ 291373 h 1116448"/>
              <a:gd name="connsiteX71" fmla="*/ 124050 w 634673"/>
              <a:gd name="connsiteY71" fmla="*/ 170208 h 1116448"/>
              <a:gd name="connsiteX72" fmla="*/ 334647 w 634673"/>
              <a:gd name="connsiteY72" fmla="*/ 108183 h 1116448"/>
              <a:gd name="connsiteX73" fmla="*/ 426963 w 634673"/>
              <a:gd name="connsiteY73" fmla="*/ 108183 h 1116448"/>
              <a:gd name="connsiteX74" fmla="*/ 392344 w 634673"/>
              <a:gd name="connsiteY74" fmla="*/ 142802 h 1116448"/>
              <a:gd name="connsiteX75" fmla="*/ 300028 w 634673"/>
              <a:gd name="connsiteY75" fmla="*/ 138475 h 1116448"/>
              <a:gd name="connsiteX76" fmla="*/ 261082 w 634673"/>
              <a:gd name="connsiteY76" fmla="*/ 21637 h 1116448"/>
              <a:gd name="connsiteX77" fmla="*/ 265409 w 634673"/>
              <a:gd name="connsiteY77" fmla="*/ 145687 h 1116448"/>
              <a:gd name="connsiteX78" fmla="*/ 216366 w 634673"/>
              <a:gd name="connsiteY78" fmla="*/ 194730 h 1116448"/>
              <a:gd name="connsiteX79" fmla="*/ 216366 w 634673"/>
              <a:gd name="connsiteY79" fmla="*/ 66352 h 1116448"/>
              <a:gd name="connsiteX80" fmla="*/ 320222 w 634673"/>
              <a:gd name="connsiteY80" fmla="*/ 0 h 1116448"/>
              <a:gd name="connsiteX81" fmla="*/ 320222 w 634673"/>
              <a:gd name="connsiteY81" fmla="*/ 93758 h 1116448"/>
              <a:gd name="connsiteX82" fmla="*/ 285603 w 634673"/>
              <a:gd name="connsiteY82" fmla="*/ 128377 h 1116448"/>
              <a:gd name="connsiteX83" fmla="*/ 285603 w 634673"/>
              <a:gd name="connsiteY83" fmla="*/ 34618 h 111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34673" h="1116448">
                <a:moveTo>
                  <a:pt x="378496" y="1022689"/>
                </a:moveTo>
                <a:cubicBezTo>
                  <a:pt x="458118" y="1067832"/>
                  <a:pt x="544665" y="1088668"/>
                  <a:pt x="634673" y="1088668"/>
                </a:cubicBezTo>
                <a:cubicBezTo>
                  <a:pt x="631211" y="1116448"/>
                  <a:pt x="631211" y="1116448"/>
                  <a:pt x="631211" y="1116448"/>
                </a:cubicBezTo>
                <a:cubicBezTo>
                  <a:pt x="541203" y="1109503"/>
                  <a:pt x="451195" y="1078250"/>
                  <a:pt x="375034" y="1029634"/>
                </a:cubicBezTo>
                <a:close/>
                <a:moveTo>
                  <a:pt x="300028" y="982301"/>
                </a:moveTo>
                <a:lnTo>
                  <a:pt x="351956" y="1022690"/>
                </a:lnTo>
                <a:lnTo>
                  <a:pt x="223579" y="1039999"/>
                </a:lnTo>
                <a:lnTo>
                  <a:pt x="171651" y="995283"/>
                </a:lnTo>
                <a:close/>
                <a:moveTo>
                  <a:pt x="89431" y="885657"/>
                </a:moveTo>
                <a:lnTo>
                  <a:pt x="216366" y="898639"/>
                </a:lnTo>
                <a:lnTo>
                  <a:pt x="258197" y="950567"/>
                </a:lnTo>
                <a:lnTo>
                  <a:pt x="134147" y="936143"/>
                </a:lnTo>
                <a:close/>
                <a:moveTo>
                  <a:pt x="305797" y="836614"/>
                </a:moveTo>
                <a:lnTo>
                  <a:pt x="357725" y="878445"/>
                </a:lnTo>
                <a:lnTo>
                  <a:pt x="364937" y="1005380"/>
                </a:lnTo>
                <a:lnTo>
                  <a:pt x="313009" y="960664"/>
                </a:lnTo>
                <a:close/>
                <a:moveTo>
                  <a:pt x="34619" y="760165"/>
                </a:moveTo>
                <a:lnTo>
                  <a:pt x="154342" y="799111"/>
                </a:lnTo>
                <a:lnTo>
                  <a:pt x="181748" y="856809"/>
                </a:lnTo>
                <a:lnTo>
                  <a:pt x="62025" y="819306"/>
                </a:lnTo>
                <a:close/>
                <a:moveTo>
                  <a:pt x="255312" y="757280"/>
                </a:moveTo>
                <a:lnTo>
                  <a:pt x="295701" y="809208"/>
                </a:lnTo>
                <a:lnTo>
                  <a:pt x="278392" y="933257"/>
                </a:lnTo>
                <a:lnTo>
                  <a:pt x="238003" y="881330"/>
                </a:lnTo>
                <a:close/>
                <a:moveTo>
                  <a:pt x="220694" y="667849"/>
                </a:moveTo>
                <a:lnTo>
                  <a:pt x="248100" y="729874"/>
                </a:lnTo>
                <a:lnTo>
                  <a:pt x="206269" y="846711"/>
                </a:lnTo>
                <a:lnTo>
                  <a:pt x="175978" y="784687"/>
                </a:lnTo>
                <a:close/>
                <a:moveTo>
                  <a:pt x="2885" y="626018"/>
                </a:moveTo>
                <a:lnTo>
                  <a:pt x="113954" y="688043"/>
                </a:lnTo>
                <a:lnTo>
                  <a:pt x="131263" y="754395"/>
                </a:lnTo>
                <a:lnTo>
                  <a:pt x="20194" y="690928"/>
                </a:lnTo>
                <a:close/>
                <a:moveTo>
                  <a:pt x="203385" y="574090"/>
                </a:moveTo>
                <a:lnTo>
                  <a:pt x="220694" y="639000"/>
                </a:lnTo>
                <a:lnTo>
                  <a:pt x="154341" y="747183"/>
                </a:lnTo>
                <a:lnTo>
                  <a:pt x="137032" y="680831"/>
                </a:lnTo>
                <a:close/>
                <a:moveTo>
                  <a:pt x="0" y="487544"/>
                </a:moveTo>
                <a:lnTo>
                  <a:pt x="96644" y="571206"/>
                </a:lnTo>
                <a:lnTo>
                  <a:pt x="99529" y="639000"/>
                </a:lnTo>
                <a:lnTo>
                  <a:pt x="2885" y="556781"/>
                </a:lnTo>
                <a:close/>
                <a:moveTo>
                  <a:pt x="210597" y="477447"/>
                </a:moveTo>
                <a:lnTo>
                  <a:pt x="210597" y="546684"/>
                </a:lnTo>
                <a:lnTo>
                  <a:pt x="124050" y="636115"/>
                </a:lnTo>
                <a:lnTo>
                  <a:pt x="119723" y="571206"/>
                </a:lnTo>
                <a:close/>
                <a:moveTo>
                  <a:pt x="233676" y="388016"/>
                </a:moveTo>
                <a:lnTo>
                  <a:pt x="220694" y="452926"/>
                </a:lnTo>
                <a:lnTo>
                  <a:pt x="116838" y="525048"/>
                </a:lnTo>
                <a:lnTo>
                  <a:pt x="126935" y="457253"/>
                </a:lnTo>
                <a:close/>
                <a:moveTo>
                  <a:pt x="27406" y="353398"/>
                </a:moveTo>
                <a:lnTo>
                  <a:pt x="102413" y="452927"/>
                </a:lnTo>
                <a:lnTo>
                  <a:pt x="92316" y="519279"/>
                </a:lnTo>
                <a:lnTo>
                  <a:pt x="17309" y="418308"/>
                </a:lnTo>
                <a:close/>
                <a:moveTo>
                  <a:pt x="275506" y="301470"/>
                </a:moveTo>
                <a:lnTo>
                  <a:pt x="250985" y="363495"/>
                </a:lnTo>
                <a:lnTo>
                  <a:pt x="134147" y="411095"/>
                </a:lnTo>
                <a:lnTo>
                  <a:pt x="158668" y="349071"/>
                </a:lnTo>
                <a:close/>
                <a:moveTo>
                  <a:pt x="334646" y="227905"/>
                </a:moveTo>
                <a:lnTo>
                  <a:pt x="300028" y="284161"/>
                </a:lnTo>
                <a:lnTo>
                  <a:pt x="175978" y="308682"/>
                </a:lnTo>
                <a:lnTo>
                  <a:pt x="210596" y="249542"/>
                </a:lnTo>
                <a:close/>
                <a:moveTo>
                  <a:pt x="82220" y="225020"/>
                </a:moveTo>
                <a:lnTo>
                  <a:pt x="134148" y="338973"/>
                </a:lnTo>
                <a:lnTo>
                  <a:pt x="109626" y="400997"/>
                </a:lnTo>
                <a:lnTo>
                  <a:pt x="57698" y="287045"/>
                </a:lnTo>
                <a:close/>
                <a:moveTo>
                  <a:pt x="282718" y="162996"/>
                </a:moveTo>
                <a:lnTo>
                  <a:pt x="409653" y="165881"/>
                </a:lnTo>
                <a:lnTo>
                  <a:pt x="362052" y="214924"/>
                </a:lnTo>
                <a:lnTo>
                  <a:pt x="233675" y="210597"/>
                </a:lnTo>
                <a:close/>
                <a:moveTo>
                  <a:pt x="161554" y="113953"/>
                </a:moveTo>
                <a:lnTo>
                  <a:pt x="188960" y="235118"/>
                </a:lnTo>
                <a:lnTo>
                  <a:pt x="151456" y="291373"/>
                </a:lnTo>
                <a:lnTo>
                  <a:pt x="124050" y="170208"/>
                </a:lnTo>
                <a:close/>
                <a:moveTo>
                  <a:pt x="334647" y="108183"/>
                </a:moveTo>
                <a:lnTo>
                  <a:pt x="426963" y="108183"/>
                </a:lnTo>
                <a:lnTo>
                  <a:pt x="392344" y="142802"/>
                </a:lnTo>
                <a:lnTo>
                  <a:pt x="300028" y="138475"/>
                </a:lnTo>
                <a:close/>
                <a:moveTo>
                  <a:pt x="261082" y="21637"/>
                </a:moveTo>
                <a:lnTo>
                  <a:pt x="265409" y="145687"/>
                </a:lnTo>
                <a:lnTo>
                  <a:pt x="216366" y="194730"/>
                </a:lnTo>
                <a:lnTo>
                  <a:pt x="216366" y="66352"/>
                </a:lnTo>
                <a:close/>
                <a:moveTo>
                  <a:pt x="320222" y="0"/>
                </a:moveTo>
                <a:lnTo>
                  <a:pt x="320222" y="93758"/>
                </a:lnTo>
                <a:lnTo>
                  <a:pt x="285603" y="128377"/>
                </a:lnTo>
                <a:lnTo>
                  <a:pt x="285603" y="34618"/>
                </a:lnTo>
                <a:close/>
              </a:path>
            </a:pathLst>
          </a:custGeom>
          <a:blipFill>
            <a:blip r:embed="rId16"/>
            <a:stretch>
              <a:fillRect l="-80590" t="-237501" r="-159362" b="-38777"/>
            </a:stretch>
          </a:blipFill>
          <a:ln>
            <a:noFill/>
          </a:ln>
          <a:effectLst/>
        </p:spPr>
        <p:txBody>
          <a:bodyPr vert="horz" wrap="square" lIns="80467" tIns="40234" rIns="80467" bIns="40234" numCol="1" anchor="t" anchorCtr="0" compatLnSpc="1">
            <a:noAutofit/>
          </a:bodyPr>
          <a:lstStyle/>
          <a:p>
            <a:endParaRPr lang="zh-CN" altLang="en-US" sz="1585"/>
          </a:p>
        </p:txBody>
      </p:sp>
      <p:sp>
        <p:nvSpPr>
          <p:cNvPr id="4323" name="文本框 4322"/>
          <p:cNvSpPr txBox="1"/>
          <p:nvPr/>
        </p:nvSpPr>
        <p:spPr>
          <a:xfrm>
            <a:off x="1366911" y="1188444"/>
            <a:ext cx="2870940" cy="406265"/>
          </a:xfrm>
          <a:prstGeom prst="rect">
            <a:avLst/>
          </a:prstGeom>
          <a:noFill/>
          <a:effectLst/>
        </p:spPr>
        <p:txBody>
          <a:bodyPr wrap="none" lIns="80467" tIns="40234" rIns="80467" bIns="40234" rtlCol="0">
            <a:spAutoFit/>
          </a:bodyPr>
          <a:lstStyle/>
          <a:p>
            <a:pPr algn="ctr"/>
            <a:r>
              <a:rPr lang="zh-CN" altLang="en-US" sz="2110">
                <a:solidFill>
                  <a:schemeClr val="tx1">
                    <a:lumMod val="100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rPr>
              <a:t>累计参与志愿服务时长</a:t>
            </a:r>
            <a:endParaRPr lang="en-US" altLang="zh-CN" sz="2110">
              <a:solidFill>
                <a:schemeClr val="tx1">
                  <a:lumMod val="100000"/>
                </a:schemeClr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宋体 CN Heavy" panose="02020900000000000000" pitchFamily="18" charset="-122"/>
            </a:endParaRPr>
          </a:p>
        </p:txBody>
      </p:sp>
      <p:sp>
        <p:nvSpPr>
          <p:cNvPr id="4324" name="文本框 4323"/>
          <p:cNvSpPr txBox="1"/>
          <p:nvPr/>
        </p:nvSpPr>
        <p:spPr>
          <a:xfrm>
            <a:off x="2795159" y="1549390"/>
            <a:ext cx="1066599" cy="622941"/>
          </a:xfrm>
          <a:prstGeom prst="rect">
            <a:avLst/>
          </a:prstGeom>
          <a:noFill/>
          <a:effectLst/>
        </p:spPr>
        <p:txBody>
          <a:bodyPr wrap="none" lIns="80467" tIns="40234" rIns="80467" bIns="40234" rtlCol="0">
            <a:spAutoFit/>
          </a:bodyPr>
          <a:lstStyle/>
          <a:p>
            <a:pPr algn="ctr"/>
            <a:r>
              <a:rPr lang="zh-CN" altLang="en-US" sz="3520">
                <a:gradFill>
                  <a:gsLst>
                    <a:gs pos="57000">
                      <a:schemeClr val="accent1"/>
                    </a:gs>
                    <a:gs pos="96000">
                      <a:schemeClr val="accent3"/>
                    </a:gs>
                  </a:gsLst>
                  <a:lin ang="13500000" scaled="1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小时</a:t>
            </a:r>
            <a:endParaRPr lang="en-US" altLang="zh-CN" sz="3520">
              <a:gradFill>
                <a:gsLst>
                  <a:gs pos="57000">
                    <a:schemeClr val="accent1"/>
                  </a:gs>
                  <a:gs pos="96000">
                    <a:schemeClr val="accent3"/>
                  </a:gs>
                </a:gsLst>
                <a:lin ang="13500000" scaled="1"/>
              </a:gra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4615" name="矩形: 圆角 4614"/>
          <p:cNvSpPr/>
          <p:nvPr/>
        </p:nvSpPr>
        <p:spPr>
          <a:xfrm>
            <a:off x="1743005" y="1612023"/>
            <a:ext cx="327135" cy="484792"/>
          </a:xfrm>
          <a:prstGeom prst="roundRect">
            <a:avLst/>
          </a:prstGeom>
          <a:gradFill flip="none" rotWithShape="1">
            <a:gsLst>
              <a:gs pos="0">
                <a:schemeClr val="accent3"/>
              </a:gs>
              <a:gs pos="64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320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105612" y="1612023"/>
            <a:ext cx="327135" cy="484792"/>
          </a:xfrm>
          <a:prstGeom prst="roundRect">
            <a:avLst/>
          </a:prstGeom>
          <a:gradFill flip="none" rotWithShape="1">
            <a:gsLst>
              <a:gs pos="0">
                <a:schemeClr val="accent3"/>
              </a:gs>
              <a:gs pos="64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320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2491867" y="1612023"/>
            <a:ext cx="327135" cy="484792"/>
          </a:xfrm>
          <a:prstGeom prst="roundRect">
            <a:avLst/>
          </a:prstGeom>
          <a:gradFill flip="none" rotWithShape="1">
            <a:gsLst>
              <a:gs pos="0">
                <a:schemeClr val="accent3"/>
              </a:gs>
              <a:gs pos="64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8</a:t>
            </a:r>
            <a:endParaRPr lang="zh-CN" altLang="en-US" sz="320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18241" y="1425050"/>
            <a:ext cx="5368280" cy="501701"/>
            <a:chOff x="82768" y="1425050"/>
            <a:chExt cx="5368280" cy="501701"/>
          </a:xfrm>
        </p:grpSpPr>
        <p:grpSp>
          <p:nvGrpSpPr>
            <p:cNvPr id="23" name="组合 22"/>
            <p:cNvGrpSpPr/>
            <p:nvPr/>
          </p:nvGrpSpPr>
          <p:grpSpPr>
            <a:xfrm>
              <a:off x="4469523" y="1425050"/>
              <a:ext cx="981525" cy="501701"/>
              <a:chOff x="4469523" y="1425050"/>
              <a:chExt cx="981525" cy="501701"/>
            </a:xfrm>
          </p:grpSpPr>
          <p:grpSp>
            <p:nvGrpSpPr>
              <p:cNvPr id="4330" name="组合 4329"/>
              <p:cNvGrpSpPr/>
              <p:nvPr/>
            </p:nvGrpSpPr>
            <p:grpSpPr>
              <a:xfrm flipH="1">
                <a:off x="4615933" y="1756126"/>
                <a:ext cx="598633" cy="170625"/>
                <a:chOff x="2557522" y="2100046"/>
                <a:chExt cx="598633" cy="170625"/>
              </a:xfrm>
            </p:grpSpPr>
            <p:sp>
              <p:nvSpPr>
                <p:cNvPr id="4328" name="平行四边形 4327"/>
                <p:cNvSpPr/>
                <p:nvPr/>
              </p:nvSpPr>
              <p:spPr>
                <a:xfrm flipV="1">
                  <a:off x="2557522" y="2100046"/>
                  <a:ext cx="502115" cy="114157"/>
                </a:xfrm>
                <a:prstGeom prst="parallelogram">
                  <a:avLst/>
                </a:prstGeom>
                <a:gradFill>
                  <a:gsLst>
                    <a:gs pos="0">
                      <a:schemeClr val="accent1">
                        <a:alpha val="16000"/>
                      </a:schemeClr>
                    </a:gs>
                    <a:gs pos="90000">
                      <a:schemeClr val="accent1">
                        <a:lumMod val="75000"/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0467" tIns="40234" rIns="80467" bIns="40234" rtlCol="0" anchor="ctr"/>
                <a:lstStyle/>
                <a:p>
                  <a:pPr algn="ctr"/>
                  <a:endParaRPr lang="zh-CN" altLang="en-US" sz="1585"/>
                </a:p>
              </p:txBody>
            </p:sp>
            <p:sp>
              <p:nvSpPr>
                <p:cNvPr id="4329" name="平行四边形 4328"/>
                <p:cNvSpPr/>
                <p:nvPr/>
              </p:nvSpPr>
              <p:spPr>
                <a:xfrm flipV="1">
                  <a:off x="2666113" y="2196282"/>
                  <a:ext cx="490042" cy="74389"/>
                </a:xfrm>
                <a:prstGeom prst="parallelogram">
                  <a:avLst/>
                </a:prstGeom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0467" tIns="40234" rIns="80467" bIns="40234" rtlCol="0" anchor="ctr"/>
                <a:lstStyle/>
                <a:p>
                  <a:pPr algn="ctr"/>
                  <a:endParaRPr lang="zh-CN" altLang="en-US" sz="1585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flipH="1">
                <a:off x="4469523" y="1425050"/>
                <a:ext cx="981525" cy="265802"/>
                <a:chOff x="2557522" y="2100046"/>
                <a:chExt cx="598633" cy="170625"/>
              </a:xfrm>
            </p:grpSpPr>
            <p:sp>
              <p:nvSpPr>
                <p:cNvPr id="21" name="平行四边形 20"/>
                <p:cNvSpPr/>
                <p:nvPr/>
              </p:nvSpPr>
              <p:spPr>
                <a:xfrm flipV="1">
                  <a:off x="2557522" y="2100046"/>
                  <a:ext cx="502115" cy="114157"/>
                </a:xfrm>
                <a:prstGeom prst="parallelogram">
                  <a:avLst/>
                </a:prstGeom>
                <a:gradFill>
                  <a:gsLst>
                    <a:gs pos="0">
                      <a:schemeClr val="accent1">
                        <a:alpha val="16000"/>
                      </a:schemeClr>
                    </a:gs>
                    <a:gs pos="90000">
                      <a:schemeClr val="accent1">
                        <a:lumMod val="75000"/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0467" tIns="40234" rIns="80467" bIns="40234" rtlCol="0" anchor="ctr"/>
                <a:lstStyle/>
                <a:p>
                  <a:pPr algn="ctr"/>
                  <a:endParaRPr lang="zh-CN" altLang="en-US" sz="1585"/>
                </a:p>
              </p:txBody>
            </p:sp>
            <p:sp>
              <p:nvSpPr>
                <p:cNvPr id="22" name="平行四边形 21"/>
                <p:cNvSpPr/>
                <p:nvPr/>
              </p:nvSpPr>
              <p:spPr>
                <a:xfrm flipV="1">
                  <a:off x="2666113" y="2196282"/>
                  <a:ext cx="490042" cy="74389"/>
                </a:xfrm>
                <a:prstGeom prst="parallelogram">
                  <a:avLst/>
                </a:prstGeom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0467" tIns="40234" rIns="80467" bIns="40234" rtlCol="0" anchor="ctr"/>
                <a:lstStyle/>
                <a:p>
                  <a:pPr algn="ctr"/>
                  <a:endParaRPr lang="zh-CN" altLang="en-US" sz="1585"/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 flipH="1">
              <a:off x="82768" y="1425050"/>
              <a:ext cx="981525" cy="501701"/>
              <a:chOff x="4469523" y="1425050"/>
              <a:chExt cx="981525" cy="501701"/>
            </a:xfrm>
          </p:grpSpPr>
          <p:grpSp>
            <p:nvGrpSpPr>
              <p:cNvPr id="25" name="组合 24"/>
              <p:cNvGrpSpPr/>
              <p:nvPr/>
            </p:nvGrpSpPr>
            <p:grpSpPr>
              <a:xfrm flipH="1">
                <a:off x="4615933" y="1756126"/>
                <a:ext cx="598633" cy="170625"/>
                <a:chOff x="2557522" y="2100046"/>
                <a:chExt cx="598633" cy="170625"/>
              </a:xfrm>
            </p:grpSpPr>
            <p:sp>
              <p:nvSpPr>
                <p:cNvPr id="29" name="平行四边形 28"/>
                <p:cNvSpPr/>
                <p:nvPr/>
              </p:nvSpPr>
              <p:spPr>
                <a:xfrm flipV="1">
                  <a:off x="2557522" y="2100046"/>
                  <a:ext cx="502115" cy="114157"/>
                </a:xfrm>
                <a:prstGeom prst="parallelogram">
                  <a:avLst/>
                </a:prstGeom>
                <a:gradFill>
                  <a:gsLst>
                    <a:gs pos="0">
                      <a:schemeClr val="accent1">
                        <a:alpha val="16000"/>
                      </a:schemeClr>
                    </a:gs>
                    <a:gs pos="90000">
                      <a:schemeClr val="accent1">
                        <a:lumMod val="75000"/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0467" tIns="40234" rIns="80467" bIns="40234" rtlCol="0" anchor="ctr"/>
                <a:lstStyle/>
                <a:p>
                  <a:pPr algn="ctr"/>
                  <a:endParaRPr lang="zh-CN" altLang="en-US" sz="1585"/>
                </a:p>
              </p:txBody>
            </p:sp>
            <p:sp>
              <p:nvSpPr>
                <p:cNvPr id="30" name="平行四边形 29"/>
                <p:cNvSpPr/>
                <p:nvPr/>
              </p:nvSpPr>
              <p:spPr>
                <a:xfrm flipV="1">
                  <a:off x="2666113" y="2196282"/>
                  <a:ext cx="490042" cy="74389"/>
                </a:xfrm>
                <a:prstGeom prst="parallelogram">
                  <a:avLst/>
                </a:prstGeom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0467" tIns="40234" rIns="80467" bIns="40234" rtlCol="0" anchor="ctr"/>
                <a:lstStyle/>
                <a:p>
                  <a:pPr algn="ctr"/>
                  <a:endParaRPr lang="zh-CN" altLang="en-US" sz="1585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 flipH="1">
                <a:off x="4469523" y="1425050"/>
                <a:ext cx="981525" cy="265802"/>
                <a:chOff x="2557522" y="2100046"/>
                <a:chExt cx="598633" cy="170625"/>
              </a:xfrm>
            </p:grpSpPr>
            <p:sp>
              <p:nvSpPr>
                <p:cNvPr id="27" name="平行四边形 26"/>
                <p:cNvSpPr/>
                <p:nvPr/>
              </p:nvSpPr>
              <p:spPr>
                <a:xfrm flipV="1">
                  <a:off x="2557522" y="2100046"/>
                  <a:ext cx="502115" cy="114157"/>
                </a:xfrm>
                <a:prstGeom prst="parallelogram">
                  <a:avLst/>
                </a:prstGeom>
                <a:gradFill>
                  <a:gsLst>
                    <a:gs pos="0">
                      <a:schemeClr val="accent1">
                        <a:alpha val="16000"/>
                      </a:schemeClr>
                    </a:gs>
                    <a:gs pos="90000">
                      <a:schemeClr val="accent1">
                        <a:lumMod val="75000"/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0467" tIns="40234" rIns="80467" bIns="40234" rtlCol="0" anchor="ctr"/>
                <a:lstStyle/>
                <a:p>
                  <a:pPr algn="ctr"/>
                  <a:endParaRPr lang="zh-CN" altLang="en-US" sz="1585"/>
                </a:p>
              </p:txBody>
            </p:sp>
            <p:sp>
              <p:nvSpPr>
                <p:cNvPr id="28" name="平行四边形 27"/>
                <p:cNvSpPr/>
                <p:nvPr/>
              </p:nvSpPr>
              <p:spPr>
                <a:xfrm flipV="1">
                  <a:off x="2666113" y="2196282"/>
                  <a:ext cx="490042" cy="74389"/>
                </a:xfrm>
                <a:prstGeom prst="parallelogram">
                  <a:avLst/>
                </a:prstGeom>
                <a:gradFill>
                  <a:gsLst>
                    <a:gs pos="0">
                      <a:schemeClr val="accent1">
                        <a:alpha val="36000"/>
                      </a:schemeClr>
                    </a:gs>
                    <a:gs pos="100000">
                      <a:schemeClr val="accent1">
                        <a:lumMod val="75000"/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0467" tIns="40234" rIns="80467" bIns="40234" rtlCol="0" anchor="ctr"/>
                <a:lstStyle/>
                <a:p>
                  <a:pPr algn="ctr"/>
                  <a:endParaRPr lang="zh-CN" altLang="en-US" sz="1585"/>
                </a:p>
              </p:txBody>
            </p:sp>
          </p:grpSp>
        </p:grpSp>
      </p:grpSp>
      <p:sp>
        <p:nvSpPr>
          <p:cNvPr id="4571" name="矩形: 圆角 4570"/>
          <p:cNvSpPr/>
          <p:nvPr/>
        </p:nvSpPr>
        <p:spPr>
          <a:xfrm>
            <a:off x="6979693" y="4183854"/>
            <a:ext cx="1901588" cy="1404903"/>
          </a:xfrm>
          <a:prstGeom prst="roundRect">
            <a:avLst>
              <a:gd name="adj" fmla="val 4349"/>
            </a:avLst>
          </a:prstGeom>
          <a:blipFill>
            <a:blip r:embed="rId19"/>
            <a:srcRect/>
            <a:stretch>
              <a:fillRect l="-3151" r="-3151"/>
            </a:stretch>
          </a:blipFill>
          <a:ln w="222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3" name="等腰三角形 4572"/>
          <p:cNvSpPr/>
          <p:nvPr/>
        </p:nvSpPr>
        <p:spPr>
          <a:xfrm>
            <a:off x="7853508" y="5103168"/>
            <a:ext cx="153959" cy="1310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4" name="矩形: 圆角 4573"/>
          <p:cNvSpPr/>
          <p:nvPr/>
        </p:nvSpPr>
        <p:spPr>
          <a:xfrm>
            <a:off x="7165167" y="5204512"/>
            <a:ext cx="1530639" cy="315993"/>
          </a:xfrm>
          <a:prstGeom prst="roundRect">
            <a:avLst>
              <a:gd name="adj" fmla="val 50000"/>
            </a:avLst>
          </a:prstGeom>
          <a:blipFill>
            <a:blip r:embed="rId16"/>
            <a:srcRect/>
            <a:stretch>
              <a:fillRect l="-863" t="-238959" r="-36124" b="-656361"/>
            </a:stretch>
          </a:blip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1143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dist="38100" dir="2700000" algn="tl">
                    <a:schemeClr val="accent1">
                      <a:lumMod val="50000"/>
                      <a:alpha val="71000"/>
                    </a:schemeClr>
                  </a:outerShdw>
                </a:effectLst>
                <a:latin typeface="+mj-ea"/>
                <a:ea typeface="+mj-ea"/>
              </a:rPr>
              <a:t>图书整理志愿</a:t>
            </a:r>
          </a:p>
        </p:txBody>
      </p:sp>
      <p:sp>
        <p:nvSpPr>
          <p:cNvPr id="4576" name="矩形: 圆角 4575"/>
          <p:cNvSpPr/>
          <p:nvPr/>
        </p:nvSpPr>
        <p:spPr>
          <a:xfrm>
            <a:off x="9006385" y="4183854"/>
            <a:ext cx="1901588" cy="1404903"/>
          </a:xfrm>
          <a:prstGeom prst="roundRect">
            <a:avLst>
              <a:gd name="adj" fmla="val 4349"/>
            </a:avLst>
          </a:prstGeom>
          <a:blipFill>
            <a:blip r:embed="rId20"/>
            <a:srcRect/>
            <a:stretch>
              <a:fillRect t="-690" b="-690"/>
            </a:stretch>
          </a:blipFill>
          <a:ln w="222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292100" dist="1524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8" name="等腰三角形 4577"/>
          <p:cNvSpPr/>
          <p:nvPr/>
        </p:nvSpPr>
        <p:spPr>
          <a:xfrm>
            <a:off x="9880200" y="5103168"/>
            <a:ext cx="153959" cy="1310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9" name="矩形: 圆角 4578"/>
          <p:cNvSpPr/>
          <p:nvPr/>
        </p:nvSpPr>
        <p:spPr>
          <a:xfrm>
            <a:off x="9191859" y="5204512"/>
            <a:ext cx="1530639" cy="315993"/>
          </a:xfrm>
          <a:prstGeom prst="roundRect">
            <a:avLst>
              <a:gd name="adj" fmla="val 50000"/>
            </a:avLst>
          </a:prstGeom>
          <a:blipFill>
            <a:blip r:embed="rId16"/>
            <a:srcRect/>
            <a:stretch>
              <a:fillRect l="-863" t="-238959" r="-36124" b="-656361"/>
            </a:stretch>
          </a:blip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114300" dist="635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effectLst>
                  <a:outerShdw dist="38100" dir="2700000" algn="tl">
                    <a:schemeClr val="accent1">
                      <a:lumMod val="50000"/>
                      <a:alpha val="71000"/>
                    </a:schemeClr>
                  </a:outerShdw>
                </a:effectLst>
                <a:latin typeface="+mj-ea"/>
                <a:ea typeface="+mj-ea"/>
              </a:rPr>
              <a:t>学雷锋活动</a:t>
            </a:r>
          </a:p>
        </p:txBody>
      </p:sp>
      <p:grpSp>
        <p:nvGrpSpPr>
          <p:cNvPr id="4349" name="组合 4348"/>
          <p:cNvGrpSpPr/>
          <p:nvPr/>
        </p:nvGrpSpPr>
        <p:grpSpPr>
          <a:xfrm>
            <a:off x="5504506" y="5807577"/>
            <a:ext cx="6195952" cy="859608"/>
            <a:chOff x="7335901" y="5032954"/>
            <a:chExt cx="6195952" cy="859608"/>
          </a:xfrm>
        </p:grpSpPr>
        <p:sp>
          <p:nvSpPr>
            <p:cNvPr id="4346" name="文本框 4345"/>
            <p:cNvSpPr txBox="1"/>
            <p:nvPr>
              <p:custDataLst>
                <p:tags r:id="rId1"/>
              </p:custDataLst>
            </p:nvPr>
          </p:nvSpPr>
          <p:spPr>
            <a:xfrm>
              <a:off x="7335901" y="5032954"/>
              <a:ext cx="6195952" cy="859608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/>
            <a:p>
              <a:pPr algn="ctr"/>
              <a:r>
                <a:rPr lang="zh-CN" altLang="en-US" sz="4790" spc="-150">
                  <a:ln w="50673">
                    <a:gradFill flip="none" rotWithShape="1">
                      <a:gsLst>
                        <a:gs pos="0">
                          <a:schemeClr val="accent3"/>
                        </a:gs>
                        <a:gs pos="56000">
                          <a:schemeClr val="accent1"/>
                        </a:gs>
                      </a:gsLst>
                      <a:lin ang="2700000" scaled="1"/>
                      <a:tileRect/>
                    </a:gradFill>
                  </a:ln>
                  <a:solidFill>
                    <a:schemeClr val="bg1"/>
                  </a:solidFill>
                  <a:effectLst>
                    <a:outerShdw blurRad="190500" dist="33782" dir="5400000" algn="t" rotWithShape="0">
                      <a:schemeClr val="accent1">
                        <a:alpha val="28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</a:rPr>
                <a:t>以奉献之犁，深耕青春</a:t>
              </a:r>
            </a:p>
          </p:txBody>
        </p:sp>
        <p:sp>
          <p:nvSpPr>
            <p:cNvPr id="4348" name="文本框 4347"/>
            <p:cNvSpPr txBox="1"/>
            <p:nvPr/>
          </p:nvSpPr>
          <p:spPr>
            <a:xfrm>
              <a:off x="7335901" y="5032954"/>
              <a:ext cx="6195952" cy="859608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/>
            <a:p>
              <a:pPr algn="ctr"/>
              <a:r>
                <a:rPr lang="zh-CN" altLang="en-US" sz="4790" spc="-150">
                  <a:gradFill>
                    <a:gsLst>
                      <a:gs pos="0">
                        <a:schemeClr val="bg1"/>
                      </a:gs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rPr>
                <a:t>以奉献之犁，深耕青春</a:t>
              </a:r>
            </a:p>
          </p:txBody>
        </p:sp>
      </p:grpSp>
      <p:sp>
        <p:nvSpPr>
          <p:cNvPr id="4610" name="图形 11264"/>
          <p:cNvSpPr/>
          <p:nvPr/>
        </p:nvSpPr>
        <p:spPr>
          <a:xfrm rot="21162205" flipH="1">
            <a:off x="11559930" y="5682222"/>
            <a:ext cx="254780" cy="314933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4790" spc="-150">
              <a:blipFill>
                <a:blip r:embed="rId21"/>
                <a:stretch>
                  <a:fillRect t="-118939" b="-738379"/>
                </a:stretch>
              </a:blipFill>
              <a:effectLst/>
              <a:latin typeface="云峰飞云体" panose="02000500000000000000" pitchFamily="2" charset="-122"/>
              <a:ea typeface="云峰飞云体" panose="02000500000000000000" pitchFamily="2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3F07AB3-D94E-CBEE-23DD-465654D79038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16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74F105CC-16B4-8B4E-EB2D-A8FACB5B0537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查看图片">
            <a:extLst>
              <a:ext uri="{FF2B5EF4-FFF2-40B4-BE49-F238E27FC236}">
                <a16:creationId xmlns:a16="http://schemas.microsoft.com/office/drawing/2014/main" id="{0EB0674A-C89A-3008-254C-0A2823B3C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49844B-3FB1-7318-D5FA-7A9BA3B24270}"/>
              </a:ext>
            </a:extLst>
          </p:cNvPr>
          <p:cNvSpPr txBox="1"/>
          <p:nvPr/>
        </p:nvSpPr>
        <p:spPr>
          <a:xfrm>
            <a:off x="7144940" y="128831"/>
            <a:ext cx="2109552" cy="63158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4105" spc="-3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不忘初心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A5A960-0FF4-3A67-0D18-4CCD41D73150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A41F5B-A09C-6C13-E741-9F3A233031BC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E6356B-B398-C7E5-DB8D-EFA19E4C7DBD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E7977D-28D9-2ACE-D21E-9918FE082246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C6E98D6-E069-82FB-24DD-9928FCD82573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3A73CF4-1EDF-B36C-C05A-C9E482956B66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9BEB804-CD42-D442-2466-07854122ABB6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C4EF2CC5-51C0-4EF8-946F-2E1A89CEE540}"/>
              </a:ext>
            </a:extLst>
          </p:cNvPr>
          <p:cNvSpPr/>
          <p:nvPr/>
        </p:nvSpPr>
        <p:spPr>
          <a:xfrm flipV="1">
            <a:off x="538289" y="695360"/>
            <a:ext cx="519180" cy="113293"/>
          </a:xfrm>
          <a:prstGeom prst="triangle">
            <a:avLst/>
          </a:prstGeom>
          <a:solidFill>
            <a:srgbClr val="066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CEA96F0-6A6F-7ACD-D545-3E392C95A2CB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62" name="图片 61" descr="卡通人物&#10;&#10;中度可信度描述已自动生成">
              <a:extLst>
                <a:ext uri="{FF2B5EF4-FFF2-40B4-BE49-F238E27FC236}">
                  <a16:creationId xmlns:a16="http://schemas.microsoft.com/office/drawing/2014/main" id="{D2926FAD-90D1-D955-9DB9-739D3F6E4EA6}"/>
                </a:ext>
              </a:extLst>
            </p:cNvPr>
            <p:cNvPicPr/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65B3DB0-7512-E4E4-5BB4-C81F2585DEDB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9E3E7D31-2A08-30F6-7C19-FC52FA06D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37"/>
          <a:stretch/>
        </p:blipFill>
        <p:spPr>
          <a:xfrm>
            <a:off x="5161144" y="1747345"/>
            <a:ext cx="886827" cy="4333737"/>
          </a:xfrm>
          <a:custGeom>
            <a:avLst/>
            <a:gdLst>
              <a:gd name="connsiteX0" fmla="*/ 0 w 886827"/>
              <a:gd name="connsiteY0" fmla="*/ 0 h 4333737"/>
              <a:gd name="connsiteX1" fmla="*/ 886827 w 886827"/>
              <a:gd name="connsiteY1" fmla="*/ 0 h 4333737"/>
              <a:gd name="connsiteX2" fmla="*/ 886827 w 886827"/>
              <a:gd name="connsiteY2" fmla="*/ 4333737 h 4333737"/>
              <a:gd name="connsiteX3" fmla="*/ 0 w 886827"/>
              <a:gd name="connsiteY3" fmla="*/ 4333737 h 4333737"/>
              <a:gd name="connsiteX4" fmla="*/ 0 w 886827"/>
              <a:gd name="connsiteY4" fmla="*/ 4084535 h 4333737"/>
              <a:gd name="connsiteX5" fmla="*/ 94097 w 886827"/>
              <a:gd name="connsiteY5" fmla="*/ 4084535 h 4333737"/>
              <a:gd name="connsiteX6" fmla="*/ 184107 w 886827"/>
              <a:gd name="connsiteY6" fmla="*/ 3994525 h 4333737"/>
              <a:gd name="connsiteX7" fmla="*/ 184107 w 886827"/>
              <a:gd name="connsiteY7" fmla="*/ 3063764 h 4333737"/>
              <a:gd name="connsiteX8" fmla="*/ 94097 w 886827"/>
              <a:gd name="connsiteY8" fmla="*/ 2973754 h 4333737"/>
              <a:gd name="connsiteX9" fmla="*/ 0 w 886827"/>
              <a:gd name="connsiteY9" fmla="*/ 2973754 h 433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827" h="4333737">
                <a:moveTo>
                  <a:pt x="0" y="0"/>
                </a:moveTo>
                <a:lnTo>
                  <a:pt x="886827" y="0"/>
                </a:lnTo>
                <a:lnTo>
                  <a:pt x="886827" y="4333737"/>
                </a:lnTo>
                <a:lnTo>
                  <a:pt x="0" y="4333737"/>
                </a:lnTo>
                <a:lnTo>
                  <a:pt x="0" y="4084535"/>
                </a:lnTo>
                <a:lnTo>
                  <a:pt x="94097" y="4084535"/>
                </a:lnTo>
                <a:cubicBezTo>
                  <a:pt x="143808" y="4084535"/>
                  <a:pt x="184107" y="4044236"/>
                  <a:pt x="184107" y="3994525"/>
                </a:cubicBezTo>
                <a:lnTo>
                  <a:pt x="184107" y="3063764"/>
                </a:lnTo>
                <a:cubicBezTo>
                  <a:pt x="184107" y="3014053"/>
                  <a:pt x="143808" y="2973754"/>
                  <a:pt x="94097" y="2973754"/>
                </a:cubicBezTo>
                <a:lnTo>
                  <a:pt x="0" y="297375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4" name="图片 13443">
            <a:extLst>
              <a:ext uri="{FF2B5EF4-FFF2-40B4-BE49-F238E27FC236}">
                <a16:creationId xmlns:a16="http://schemas.microsoft.com/office/drawing/2014/main" id="{F7775E1B-1202-F0AA-1333-1C764A38A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1"/>
            <a:ext cx="12192001" cy="6858002"/>
          </a:xfrm>
          <a:prstGeom prst="rect">
            <a:avLst/>
          </a:prstGeom>
        </p:spPr>
      </p:pic>
      <p:sp>
        <p:nvSpPr>
          <p:cNvPr id="13447" name="Picture 2056-mask">
            <a:extLst>
              <a:ext uri="{FF2B5EF4-FFF2-40B4-BE49-F238E27FC236}">
                <a16:creationId xmlns:a16="http://schemas.microsoft.com/office/drawing/2014/main" id="{E1D53D9F-D99A-502E-B7D2-C6A9FFA746B4}"/>
              </a:ext>
            </a:extLst>
          </p:cNvPr>
          <p:cNvSpPr/>
          <p:nvPr/>
        </p:nvSpPr>
        <p:spPr>
          <a:xfrm>
            <a:off x="0" y="0"/>
            <a:ext cx="12192001" cy="6858002"/>
          </a:xfrm>
          <a:prstGeom prst="rect">
            <a:avLst/>
          </a:prstGeom>
          <a:gradFill flip="none" rotWithShape="1">
            <a:gsLst>
              <a:gs pos="0">
                <a:srgbClr val="002A80"/>
              </a:gs>
              <a:gs pos="100000">
                <a:srgbClr val="002A8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1" name="文本框 13340" hidden="1"/>
          <p:cNvSpPr txBox="1"/>
          <p:nvPr/>
        </p:nvSpPr>
        <p:spPr>
          <a:xfrm>
            <a:off x="950899" y="357058"/>
            <a:ext cx="260840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88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>
                        <a:lumMod val="100000"/>
                      </a:schemeClr>
                    </a:gs>
                  </a:gsLst>
                  <a:lin ang="16200000" scaled="1"/>
                  <a:tileRect/>
                </a:gradFill>
                <a:effectLst/>
                <a:latin typeface="云峰飞云体" panose="02000500000000000000" pitchFamily="2" charset="-122"/>
                <a:ea typeface="云峰飞云体" panose="02000500000000000000" pitchFamily="2" charset="-122"/>
                <a:sym typeface="思源宋体 CN Heavy" panose="02020900000000000000" pitchFamily="18" charset="-122"/>
              </a:rPr>
              <a:t>目录</a:t>
            </a:r>
          </a:p>
        </p:txBody>
      </p:sp>
      <p:cxnSp>
        <p:nvCxnSpPr>
          <p:cNvPr id="13470" name="直接连接符 13469">
            <a:extLst>
              <a:ext uri="{FF2B5EF4-FFF2-40B4-BE49-F238E27FC236}">
                <a16:creationId xmlns:a16="http://schemas.microsoft.com/office/drawing/2014/main" id="{224399F4-FDEF-3C5F-2892-B0DDD9CDBB2C}"/>
              </a:ext>
            </a:extLst>
          </p:cNvPr>
          <p:cNvCxnSpPr/>
          <p:nvPr/>
        </p:nvCxnSpPr>
        <p:spPr>
          <a:xfrm>
            <a:off x="15589509" y="4020559"/>
            <a:ext cx="0" cy="2687604"/>
          </a:xfrm>
          <a:prstGeom prst="line">
            <a:avLst/>
          </a:prstGeom>
          <a:ln w="254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图形 11264">
            <a:extLst>
              <a:ext uri="{FF2B5EF4-FFF2-40B4-BE49-F238E27FC236}">
                <a16:creationId xmlns:a16="http://schemas.microsoft.com/office/drawing/2014/main" id="{F6E7D8BE-4A2E-777D-894E-DC071F7089B7}"/>
              </a:ext>
            </a:extLst>
          </p:cNvPr>
          <p:cNvSpPr/>
          <p:nvPr/>
        </p:nvSpPr>
        <p:spPr>
          <a:xfrm rot="21162205" flipH="1">
            <a:off x="2271401" y="1913119"/>
            <a:ext cx="444093" cy="548942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gradFill>
            <a:gsLst>
              <a:gs pos="51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63500" dist="50800" sx="102000" sy="102000" algn="ctr" rotWithShape="0">
              <a:schemeClr val="accent1">
                <a:lumMod val="50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448" name="图片 13447">
            <a:extLst>
              <a:ext uri="{FF2B5EF4-FFF2-40B4-BE49-F238E27FC236}">
                <a16:creationId xmlns:a16="http://schemas.microsoft.com/office/drawing/2014/main" id="{7F874B5D-BB5E-3A0F-6E62-D8EEBC66F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31076" r="7742" b="32040"/>
          <a:stretch>
            <a:fillRect/>
          </a:stretch>
        </p:blipFill>
        <p:spPr>
          <a:xfrm>
            <a:off x="0" y="4110606"/>
            <a:ext cx="12192000" cy="2642663"/>
          </a:xfrm>
          <a:custGeom>
            <a:avLst/>
            <a:gdLst>
              <a:gd name="connsiteX0" fmla="*/ 0 w 5230077"/>
              <a:gd name="connsiteY0" fmla="*/ 0 h 6688317"/>
              <a:gd name="connsiteX1" fmla="*/ 5230077 w 5230077"/>
              <a:gd name="connsiteY1" fmla="*/ 0 h 6688317"/>
              <a:gd name="connsiteX2" fmla="*/ 5230077 w 5230077"/>
              <a:gd name="connsiteY2" fmla="*/ 6688317 h 6688317"/>
              <a:gd name="connsiteX3" fmla="*/ 0 w 5230077"/>
              <a:gd name="connsiteY3" fmla="*/ 6688317 h 668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0077" h="6688317">
                <a:moveTo>
                  <a:pt x="0" y="0"/>
                </a:moveTo>
                <a:lnTo>
                  <a:pt x="5230077" y="0"/>
                </a:lnTo>
                <a:lnTo>
                  <a:pt x="5230077" y="6688317"/>
                </a:lnTo>
                <a:lnTo>
                  <a:pt x="0" y="6688317"/>
                </a:lnTo>
                <a:close/>
              </a:path>
            </a:pathLst>
          </a:custGeom>
          <a:effectLst>
            <a:outerShdw blurRad="228600" dist="254000" algn="l" rotWithShape="0">
              <a:schemeClr val="accent1">
                <a:lumMod val="50000"/>
                <a:alpha val="55000"/>
              </a:schemeClr>
            </a:outerShdw>
          </a:effectLst>
        </p:spPr>
      </p:pic>
      <p:pic>
        <p:nvPicPr>
          <p:cNvPr id="13449" name="图片 13448" descr="背景图案&#10;&#10;描述已自动生成">
            <a:extLst>
              <a:ext uri="{FF2B5EF4-FFF2-40B4-BE49-F238E27FC236}">
                <a16:creationId xmlns:a16="http://schemas.microsoft.com/office/drawing/2014/main" id="{1E116AAA-A11B-BE5C-2AF5-5E5AC85C3D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07535" flipH="1">
            <a:off x="-64120" y="5468592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pic>
        <p:nvPicPr>
          <p:cNvPr id="13450" name="图片 13449" descr="背景图案&#10;&#10;描述已自动生成">
            <a:extLst>
              <a:ext uri="{FF2B5EF4-FFF2-40B4-BE49-F238E27FC236}">
                <a16:creationId xmlns:a16="http://schemas.microsoft.com/office/drawing/2014/main" id="{81F95A75-B503-5C03-58CF-E9475B316A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7565" r="7212" b="21827"/>
          <a:stretch>
            <a:fillRect/>
          </a:stretch>
        </p:blipFill>
        <p:spPr>
          <a:xfrm rot="21392465">
            <a:off x="-23557" y="5457707"/>
            <a:ext cx="12275863" cy="1754925"/>
          </a:xfrm>
          <a:custGeom>
            <a:avLst/>
            <a:gdLst>
              <a:gd name="connsiteX0" fmla="*/ 12275863 w 12275863"/>
              <a:gd name="connsiteY0" fmla="*/ 0 h 1754925"/>
              <a:gd name="connsiteX1" fmla="*/ 12139216 w 12275863"/>
              <a:gd name="connsiteY1" fmla="*/ 57111 h 1754925"/>
              <a:gd name="connsiteX2" fmla="*/ 11701653 w 12275863"/>
              <a:gd name="connsiteY2" fmla="*/ 217551 h 1754925"/>
              <a:gd name="connsiteX3" fmla="*/ 9397713 w 12275863"/>
              <a:gd name="connsiteY3" fmla="*/ 825354 h 1754925"/>
              <a:gd name="connsiteX4" fmla="*/ 6830466 w 12275863"/>
              <a:gd name="connsiteY4" fmla="*/ 1155398 h 1754925"/>
              <a:gd name="connsiteX5" fmla="*/ 4271450 w 12275863"/>
              <a:gd name="connsiteY5" fmla="*/ 1116185 h 1754925"/>
              <a:gd name="connsiteX6" fmla="*/ 1992194 w 12275863"/>
              <a:gd name="connsiteY6" fmla="*/ 720786 h 1754925"/>
              <a:gd name="connsiteX7" fmla="*/ 412865 w 12275863"/>
              <a:gd name="connsiteY7" fmla="*/ 404425 h 1754925"/>
              <a:gd name="connsiteX8" fmla="*/ 41756 w 12275863"/>
              <a:gd name="connsiteY8" fmla="*/ 328511 h 1754925"/>
              <a:gd name="connsiteX9" fmla="*/ 0 w 12275863"/>
              <a:gd name="connsiteY9" fmla="*/ 1019348 h 1754925"/>
              <a:gd name="connsiteX10" fmla="*/ 12169790 w 12275863"/>
              <a:gd name="connsiteY10" fmla="*/ 1754925 h 17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5863" h="1754925">
                <a:moveTo>
                  <a:pt x="12275863" y="0"/>
                </a:moveTo>
                <a:lnTo>
                  <a:pt x="12139216" y="57111"/>
                </a:lnTo>
                <a:cubicBezTo>
                  <a:pt x="11992034" y="115634"/>
                  <a:pt x="11844835" y="170423"/>
                  <a:pt x="11701653" y="217551"/>
                </a:cubicBezTo>
                <a:cubicBezTo>
                  <a:pt x="10996757" y="449562"/>
                  <a:pt x="10209578" y="669046"/>
                  <a:pt x="9397713" y="825354"/>
                </a:cubicBezTo>
                <a:cubicBezTo>
                  <a:pt x="8585848" y="981662"/>
                  <a:pt x="7684844" y="1106927"/>
                  <a:pt x="6830466" y="1155398"/>
                </a:cubicBezTo>
                <a:cubicBezTo>
                  <a:pt x="5976090" y="1203870"/>
                  <a:pt x="5077828" y="1188621"/>
                  <a:pt x="4271450" y="1116185"/>
                </a:cubicBezTo>
                <a:cubicBezTo>
                  <a:pt x="3465070" y="1043750"/>
                  <a:pt x="2883599" y="889076"/>
                  <a:pt x="1992194" y="720786"/>
                </a:cubicBezTo>
                <a:cubicBezTo>
                  <a:pt x="1546492" y="636641"/>
                  <a:pt x="972223" y="519002"/>
                  <a:pt x="412865" y="404425"/>
                </a:cubicBezTo>
                <a:lnTo>
                  <a:pt x="41756" y="328511"/>
                </a:lnTo>
                <a:lnTo>
                  <a:pt x="0" y="1019348"/>
                </a:lnTo>
                <a:lnTo>
                  <a:pt x="12169790" y="1754925"/>
                </a:lnTo>
                <a:close/>
              </a:path>
            </a:pathLst>
          </a:custGeom>
          <a:effectLst>
            <a:outerShdw blurRad="457200" dist="139700" dir="16200000" rotWithShape="0">
              <a:schemeClr val="accent1">
                <a:alpha val="74000"/>
              </a:schemeClr>
            </a:outerShdw>
          </a:effec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BFF4745-1B84-703E-EF7B-C9AAAFBBED42}"/>
              </a:ext>
            </a:extLst>
          </p:cNvPr>
          <p:cNvGrpSpPr/>
          <p:nvPr/>
        </p:nvGrpSpPr>
        <p:grpSpPr>
          <a:xfrm>
            <a:off x="2785553" y="1435221"/>
            <a:ext cx="6620889" cy="2479356"/>
            <a:chOff x="2785553" y="1295137"/>
            <a:chExt cx="6620889" cy="247935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4F4F483-F54A-E915-A1C7-99E7E9BB6D34}"/>
                </a:ext>
              </a:extLst>
            </p:cNvPr>
            <p:cNvGrpSpPr/>
            <p:nvPr/>
          </p:nvGrpSpPr>
          <p:grpSpPr>
            <a:xfrm>
              <a:off x="2785553" y="2004778"/>
              <a:ext cx="6620889" cy="1769715"/>
              <a:chOff x="2928463" y="2004778"/>
              <a:chExt cx="6620889" cy="1769715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70A197D-B664-9E31-E88E-707FD79DAFDF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928463" y="2004778"/>
                <a:ext cx="6335068" cy="1769715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11500" spc="-150">
                    <a:gradFill flip="none" rotWithShape="1">
                      <a:gsLst>
                        <a:gs pos="19000">
                          <a:schemeClr val="accent2">
                            <a:lumMod val="20000"/>
                            <a:lumOff val="80000"/>
                          </a:schemeClr>
                        </a:gs>
                        <a:gs pos="89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96812" dist="86055" algn="l" rotWithShape="0">
                        <a:schemeClr val="accent1">
                          <a:lumMod val="50000"/>
                          <a:alpha val="78000"/>
                        </a:schemeClr>
                      </a:outerShdw>
                    </a:effectLst>
                    <a:latin typeface="云峰飞云体" panose="02000500000000000000" pitchFamily="2" charset="-122"/>
                    <a:ea typeface="云峰飞云体" panose="02000500000000000000" pitchFamily="2" charset="-122"/>
                    <a:sym typeface="思源宋体 CN Heavy" panose="02020900000000000000" pitchFamily="18" charset="-122"/>
                  </a:rPr>
                  <a:t>业精于勤</a:t>
                </a:r>
              </a:p>
            </p:txBody>
          </p:sp>
          <p:sp>
            <p:nvSpPr>
              <p:cNvPr id="25" name="矩形: 对角圆角 24">
                <a:extLst>
                  <a:ext uri="{FF2B5EF4-FFF2-40B4-BE49-F238E27FC236}">
                    <a16:creationId xmlns:a16="http://schemas.microsoft.com/office/drawing/2014/main" id="{7B826761-06A0-6368-A3AF-F02A1214480E}"/>
                  </a:ext>
                </a:extLst>
              </p:cNvPr>
              <p:cNvSpPr/>
              <p:nvPr/>
            </p:nvSpPr>
            <p:spPr>
              <a:xfrm>
                <a:off x="9178733" y="2117900"/>
                <a:ext cx="370619" cy="908104"/>
              </a:xfrm>
              <a:prstGeom prst="round2DiagRect">
                <a:avLst>
                  <a:gd name="adj1" fmla="val 33122"/>
                  <a:gd name="adj2" fmla="val 0"/>
                </a:avLst>
              </a:prstGeom>
              <a:gradFill>
                <a:gsLst>
                  <a:gs pos="100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/>
              <a:lstStyle/>
              <a:p>
                <a:pPr algn="ctr"/>
                <a:r>
                  <a:rPr lang="zh-CN" altLang="en-US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sym typeface="思源宋体 CN Heavy" panose="02020900000000000000" pitchFamily="18" charset="-122"/>
                  </a:rPr>
                  <a:t>学</a:t>
                </a:r>
                <a:endParaRPr lang="en-US" altLang="zh-CN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sym typeface="思源宋体 CN Heavy" panose="02020900000000000000" pitchFamily="18" charset="-122"/>
                </a:endParaRPr>
              </a:p>
              <a:p>
                <a:pPr algn="ctr"/>
                <a:r>
                  <a:rPr lang="zh-CN" altLang="en-US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sym typeface="思源宋体 CN Heavy" panose="02020900000000000000" pitchFamily="18" charset="-122"/>
                  </a:rPr>
                  <a:t>习</a:t>
                </a:r>
                <a:endParaRPr lang="en-US" altLang="zh-CN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sym typeface="思源宋体 CN Heavy" panose="02020900000000000000" pitchFamily="18" charset="-122"/>
                </a:endParaRPr>
              </a:p>
              <a:p>
                <a:pPr algn="ctr"/>
                <a:r>
                  <a:rPr lang="zh-CN" altLang="en-US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sym typeface="思源宋体 CN Heavy" panose="02020900000000000000" pitchFamily="18" charset="-122"/>
                  </a:rPr>
                  <a:t>篇</a:t>
                </a: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3D2BE67-F1B0-EA6F-F858-D1782F5D720E}"/>
                </a:ext>
              </a:extLst>
            </p:cNvPr>
            <p:cNvCxnSpPr/>
            <p:nvPr/>
          </p:nvCxnSpPr>
          <p:spPr>
            <a:xfrm flipH="1">
              <a:off x="3359761" y="3556747"/>
              <a:ext cx="5472473" cy="0"/>
            </a:xfrm>
            <a:prstGeom prst="line">
              <a:avLst/>
            </a:prstGeom>
            <a:ln w="31750" cap="rnd">
              <a:gradFill flip="none" rotWithShape="1">
                <a:gsLst>
                  <a:gs pos="100000">
                    <a:schemeClr val="accent2"/>
                  </a:gs>
                  <a:gs pos="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1493C38-3C2E-16BC-C318-FC2C6C8A21A3}"/>
                </a:ext>
              </a:extLst>
            </p:cNvPr>
            <p:cNvSpPr txBox="1"/>
            <p:nvPr/>
          </p:nvSpPr>
          <p:spPr>
            <a:xfrm>
              <a:off x="3915332" y="1295137"/>
              <a:ext cx="436133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sz="6000" spc="300">
                  <a:ln w="15875">
                    <a:gradFill>
                      <a:gsLst>
                        <a:gs pos="27000">
                          <a:schemeClr val="accent2">
                            <a:alpha val="88000"/>
                          </a:schemeClr>
                        </a:gs>
                        <a:gs pos="85000">
                          <a:schemeClr val="accent2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PART 02</a:t>
              </a:r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B2EF7D36-A2D3-C270-809C-A1FAAA16FA93}"/>
                </a:ext>
              </a:extLst>
            </p:cNvPr>
            <p:cNvSpPr/>
            <p:nvPr/>
          </p:nvSpPr>
          <p:spPr>
            <a:xfrm>
              <a:off x="5979453" y="3443566"/>
              <a:ext cx="233088" cy="233088"/>
            </a:xfrm>
            <a:prstGeom prst="diamond">
              <a:avLst/>
            </a:prstGeom>
            <a:gradFill flip="none" rotWithShape="1">
              <a:gsLst>
                <a:gs pos="3700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E72593A-A0E9-5F2C-C270-A82199755255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27" name="图片 26" descr="卡通人物&#10;&#10;中度可信度描述已自动生成">
              <a:extLst>
                <a:ext uri="{FF2B5EF4-FFF2-40B4-BE49-F238E27FC236}">
                  <a16:creationId xmlns:a16="http://schemas.microsoft.com/office/drawing/2014/main" id="{C02BD9BB-A39E-9846-1926-B614D7B3097C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EDD8D84-5E22-4C3B-190C-3A8BF79D13DD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solidFill>
                    <a:schemeClr val="bg1"/>
                  </a:solidFill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97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7" name="Picture 13443">
            <a:extLst>
              <a:ext uri="{FF2B5EF4-FFF2-40B4-BE49-F238E27FC236}">
                <a16:creationId xmlns:a16="http://schemas.microsoft.com/office/drawing/2014/main" id="{C67E49AE-E552-912C-EF88-4E27361D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09729" y="1766277"/>
            <a:ext cx="6982271" cy="2063261"/>
          </a:xfrm>
          <a:prstGeom prst="rect">
            <a:avLst/>
          </a:prstGeom>
        </p:spPr>
      </p:pic>
      <p:pic>
        <p:nvPicPr>
          <p:cNvPr id="13446" name="Picture 13443">
            <a:extLst>
              <a:ext uri="{FF2B5EF4-FFF2-40B4-BE49-F238E27FC236}">
                <a16:creationId xmlns:a16="http://schemas.microsoft.com/office/drawing/2014/main" id="{3D397DF4-3553-EEFB-9D31-C9FC9B35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6277"/>
            <a:ext cx="6982271" cy="2063261"/>
          </a:xfrm>
          <a:prstGeom prst="rect">
            <a:avLst/>
          </a:prstGeom>
        </p:spPr>
      </p:pic>
      <p:sp>
        <p:nvSpPr>
          <p:cNvPr id="9231" name="矩形: 圆角 9230"/>
          <p:cNvSpPr/>
          <p:nvPr/>
        </p:nvSpPr>
        <p:spPr>
          <a:xfrm>
            <a:off x="726440" y="4124960"/>
            <a:ext cx="10739120" cy="2580640"/>
          </a:xfrm>
          <a:prstGeom prst="roundRect">
            <a:avLst>
              <a:gd name="adj" fmla="val 7997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254000" dist="381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36" name="矩形: 圆角 9235"/>
          <p:cNvSpPr/>
          <p:nvPr/>
        </p:nvSpPr>
        <p:spPr>
          <a:xfrm>
            <a:off x="853440" y="4257040"/>
            <a:ext cx="10485120" cy="2580640"/>
          </a:xfrm>
          <a:prstGeom prst="roundRect">
            <a:avLst>
              <a:gd name="adj" fmla="val 799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242" name="图片 9241">
            <a:extLst>
              <a:ext uri="{FF2B5EF4-FFF2-40B4-BE49-F238E27FC236}">
                <a16:creationId xmlns:a16="http://schemas.microsoft.com/office/drawing/2014/main" id="{670D1395-A3CA-4EF1-92A3-92CC438698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80" r="3853" b="33338"/>
          <a:stretch>
            <a:fillRect/>
          </a:stretch>
        </p:blipFill>
        <p:spPr>
          <a:xfrm>
            <a:off x="0" y="5213974"/>
            <a:ext cx="12192000" cy="1644026"/>
          </a:xfrm>
          <a:custGeom>
            <a:avLst/>
            <a:gdLst>
              <a:gd name="connsiteX0" fmla="*/ 0 w 12192000"/>
              <a:gd name="connsiteY0" fmla="*/ 0 h 1644026"/>
              <a:gd name="connsiteX1" fmla="*/ 12192000 w 12192000"/>
              <a:gd name="connsiteY1" fmla="*/ 0 h 1644026"/>
              <a:gd name="connsiteX2" fmla="*/ 12192000 w 12192000"/>
              <a:gd name="connsiteY2" fmla="*/ 1644026 h 1644026"/>
              <a:gd name="connsiteX3" fmla="*/ 0 w 12192000"/>
              <a:gd name="connsiteY3" fmla="*/ 1644026 h 16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44026">
                <a:moveTo>
                  <a:pt x="0" y="0"/>
                </a:moveTo>
                <a:lnTo>
                  <a:pt x="12192000" y="0"/>
                </a:lnTo>
                <a:lnTo>
                  <a:pt x="12192000" y="1644026"/>
                </a:lnTo>
                <a:lnTo>
                  <a:pt x="0" y="1644026"/>
                </a:lnTo>
                <a:close/>
              </a:path>
            </a:pathLst>
          </a:custGeom>
          <a:effectLst>
            <a:outerShdw blurRad="127000" dist="38100" dir="16200000" rotWithShape="0">
              <a:schemeClr val="accent1">
                <a:alpha val="25000"/>
              </a:scheme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2604175" y="1091262"/>
            <a:ext cx="2061000" cy="774018"/>
            <a:chOff x="2728847" y="2282356"/>
            <a:chExt cx="2249508" cy="844815"/>
          </a:xfrm>
          <a:blipFill>
            <a:blip r:embed="rId5"/>
            <a:stretch>
              <a:fillRect l="-80590" t="-237501" r="-159362" b="-38777"/>
            </a:stretch>
          </a:blipFill>
        </p:grpSpPr>
        <p:sp>
          <p:nvSpPr>
            <p:cNvPr id="36" name="任意多边形: 形状 35"/>
            <p:cNvSpPr/>
            <p:nvPr/>
          </p:nvSpPr>
          <p:spPr bwMode="auto">
            <a:xfrm>
              <a:off x="4505740" y="2283993"/>
              <a:ext cx="472615" cy="841540"/>
            </a:xfrm>
            <a:custGeom>
              <a:avLst/>
              <a:gdLst>
                <a:gd name="connsiteX0" fmla="*/ 254754 w 624576"/>
                <a:gd name="connsiteY0" fmla="*/ 1018361 h 1112120"/>
                <a:gd name="connsiteX1" fmla="*/ 258197 w 624576"/>
                <a:gd name="connsiteY1" fmla="*/ 1025306 h 1112120"/>
                <a:gd name="connsiteX2" fmla="*/ 0 w 624576"/>
                <a:gd name="connsiteY2" fmla="*/ 1112120 h 1112120"/>
                <a:gd name="connsiteX3" fmla="*/ 0 w 624576"/>
                <a:gd name="connsiteY3" fmla="*/ 1084340 h 1112120"/>
                <a:gd name="connsiteX4" fmla="*/ 254754 w 624576"/>
                <a:gd name="connsiteY4" fmla="*/ 1018361 h 1112120"/>
                <a:gd name="connsiteX5" fmla="*/ 327433 w 624576"/>
                <a:gd name="connsiteY5" fmla="*/ 977973 h 1112120"/>
                <a:gd name="connsiteX6" fmla="*/ 451483 w 624576"/>
                <a:gd name="connsiteY6" fmla="*/ 995283 h 1112120"/>
                <a:gd name="connsiteX7" fmla="*/ 399555 w 624576"/>
                <a:gd name="connsiteY7" fmla="*/ 1035671 h 1112120"/>
                <a:gd name="connsiteX8" fmla="*/ 275505 w 624576"/>
                <a:gd name="connsiteY8" fmla="*/ 1022689 h 1112120"/>
                <a:gd name="connsiteX9" fmla="*/ 535145 w 624576"/>
                <a:gd name="connsiteY9" fmla="*/ 884214 h 1112120"/>
                <a:gd name="connsiteX10" fmla="*/ 493314 w 624576"/>
                <a:gd name="connsiteY10" fmla="*/ 936142 h 1112120"/>
                <a:gd name="connsiteX11" fmla="*/ 364937 w 624576"/>
                <a:gd name="connsiteY11" fmla="*/ 946239 h 1112120"/>
                <a:gd name="connsiteX12" fmla="*/ 406768 w 624576"/>
                <a:gd name="connsiteY12" fmla="*/ 894311 h 1112120"/>
                <a:gd name="connsiteX13" fmla="*/ 320221 w 624576"/>
                <a:gd name="connsiteY13" fmla="*/ 832286 h 1112120"/>
                <a:gd name="connsiteX14" fmla="*/ 310124 w 624576"/>
                <a:gd name="connsiteY14" fmla="*/ 960664 h 1112120"/>
                <a:gd name="connsiteX15" fmla="*/ 258196 w 624576"/>
                <a:gd name="connsiteY15" fmla="*/ 1001052 h 1112120"/>
                <a:gd name="connsiteX16" fmla="*/ 268293 w 624576"/>
                <a:gd name="connsiteY16" fmla="*/ 877002 h 1112120"/>
                <a:gd name="connsiteX17" fmla="*/ 589959 w 624576"/>
                <a:gd name="connsiteY17" fmla="*/ 755837 h 1112120"/>
                <a:gd name="connsiteX18" fmla="*/ 562553 w 624576"/>
                <a:gd name="connsiteY18" fmla="*/ 817862 h 1112120"/>
                <a:gd name="connsiteX19" fmla="*/ 441387 w 624576"/>
                <a:gd name="connsiteY19" fmla="*/ 856808 h 1112120"/>
                <a:gd name="connsiteX20" fmla="*/ 473121 w 624576"/>
                <a:gd name="connsiteY20" fmla="*/ 794783 h 1112120"/>
                <a:gd name="connsiteX21" fmla="*/ 372149 w 624576"/>
                <a:gd name="connsiteY21" fmla="*/ 752952 h 1112120"/>
                <a:gd name="connsiteX22" fmla="*/ 389458 w 624576"/>
                <a:gd name="connsiteY22" fmla="*/ 877002 h 1112120"/>
                <a:gd name="connsiteX23" fmla="*/ 344742 w 624576"/>
                <a:gd name="connsiteY23" fmla="*/ 931814 h 1112120"/>
                <a:gd name="connsiteX24" fmla="*/ 330318 w 624576"/>
                <a:gd name="connsiteY24" fmla="*/ 807765 h 1112120"/>
                <a:gd name="connsiteX25" fmla="*/ 406767 w 624576"/>
                <a:gd name="connsiteY25" fmla="*/ 666406 h 1112120"/>
                <a:gd name="connsiteX26" fmla="*/ 448598 w 624576"/>
                <a:gd name="connsiteY26" fmla="*/ 783243 h 1112120"/>
                <a:gd name="connsiteX27" fmla="*/ 416864 w 624576"/>
                <a:gd name="connsiteY27" fmla="*/ 842383 h 1112120"/>
                <a:gd name="connsiteX28" fmla="*/ 376476 w 624576"/>
                <a:gd name="connsiteY28" fmla="*/ 725546 h 1112120"/>
                <a:gd name="connsiteX29" fmla="*/ 620249 w 624576"/>
                <a:gd name="connsiteY29" fmla="*/ 624575 h 1112120"/>
                <a:gd name="connsiteX30" fmla="*/ 602940 w 624576"/>
                <a:gd name="connsiteY30" fmla="*/ 686601 h 1112120"/>
                <a:gd name="connsiteX31" fmla="*/ 496199 w 624576"/>
                <a:gd name="connsiteY31" fmla="*/ 750068 h 1112120"/>
                <a:gd name="connsiteX32" fmla="*/ 510623 w 624576"/>
                <a:gd name="connsiteY32" fmla="*/ 683716 h 1112120"/>
                <a:gd name="connsiteX33" fmla="*/ 421192 w 624576"/>
                <a:gd name="connsiteY33" fmla="*/ 569762 h 1112120"/>
                <a:gd name="connsiteX34" fmla="*/ 486103 w 624576"/>
                <a:gd name="connsiteY34" fmla="*/ 676503 h 1112120"/>
                <a:gd name="connsiteX35" fmla="*/ 468794 w 624576"/>
                <a:gd name="connsiteY35" fmla="*/ 742855 h 1112120"/>
                <a:gd name="connsiteX36" fmla="*/ 403883 w 624576"/>
                <a:gd name="connsiteY36" fmla="*/ 634672 h 1112120"/>
                <a:gd name="connsiteX37" fmla="*/ 624576 w 624576"/>
                <a:gd name="connsiteY37" fmla="*/ 486101 h 1112120"/>
                <a:gd name="connsiteX38" fmla="*/ 620249 w 624576"/>
                <a:gd name="connsiteY38" fmla="*/ 552454 h 1112120"/>
                <a:gd name="connsiteX39" fmla="*/ 523605 w 624576"/>
                <a:gd name="connsiteY39" fmla="*/ 634673 h 1112120"/>
                <a:gd name="connsiteX40" fmla="*/ 527932 w 624576"/>
                <a:gd name="connsiteY40" fmla="*/ 569763 h 1112120"/>
                <a:gd name="connsiteX41" fmla="*/ 416865 w 624576"/>
                <a:gd name="connsiteY41" fmla="*/ 476004 h 1112120"/>
                <a:gd name="connsiteX42" fmla="*/ 503411 w 624576"/>
                <a:gd name="connsiteY42" fmla="*/ 566878 h 1112120"/>
                <a:gd name="connsiteX43" fmla="*/ 500526 w 624576"/>
                <a:gd name="connsiteY43" fmla="*/ 634672 h 1112120"/>
                <a:gd name="connsiteX44" fmla="*/ 413980 w 624576"/>
                <a:gd name="connsiteY44" fmla="*/ 542356 h 1112120"/>
                <a:gd name="connsiteX45" fmla="*/ 393786 w 624576"/>
                <a:gd name="connsiteY45" fmla="*/ 383688 h 1112120"/>
                <a:gd name="connsiteX46" fmla="*/ 496199 w 624576"/>
                <a:gd name="connsiteY46" fmla="*/ 455810 h 1112120"/>
                <a:gd name="connsiteX47" fmla="*/ 506296 w 624576"/>
                <a:gd name="connsiteY47" fmla="*/ 520720 h 1112120"/>
                <a:gd name="connsiteX48" fmla="*/ 403883 w 624576"/>
                <a:gd name="connsiteY48" fmla="*/ 452925 h 1112120"/>
                <a:gd name="connsiteX49" fmla="*/ 597169 w 624576"/>
                <a:gd name="connsiteY49" fmla="*/ 349070 h 1112120"/>
                <a:gd name="connsiteX50" fmla="*/ 607266 w 624576"/>
                <a:gd name="connsiteY50" fmla="*/ 418308 h 1112120"/>
                <a:gd name="connsiteX51" fmla="*/ 530817 w 624576"/>
                <a:gd name="connsiteY51" fmla="*/ 517836 h 1112120"/>
                <a:gd name="connsiteX52" fmla="*/ 520720 w 624576"/>
                <a:gd name="connsiteY52" fmla="*/ 452926 h 1112120"/>
                <a:gd name="connsiteX53" fmla="*/ 347628 w 624576"/>
                <a:gd name="connsiteY53" fmla="*/ 300027 h 1112120"/>
                <a:gd name="connsiteX54" fmla="*/ 465908 w 624576"/>
                <a:gd name="connsiteY54" fmla="*/ 349070 h 1112120"/>
                <a:gd name="connsiteX55" fmla="*/ 488987 w 624576"/>
                <a:gd name="connsiteY55" fmla="*/ 411095 h 1112120"/>
                <a:gd name="connsiteX56" fmla="*/ 372149 w 624576"/>
                <a:gd name="connsiteY56" fmla="*/ 362052 h 1112120"/>
                <a:gd name="connsiteX57" fmla="*/ 540915 w 624576"/>
                <a:gd name="connsiteY57" fmla="*/ 223577 h 1112120"/>
                <a:gd name="connsiteX58" fmla="*/ 565437 w 624576"/>
                <a:gd name="connsiteY58" fmla="*/ 287045 h 1112120"/>
                <a:gd name="connsiteX59" fmla="*/ 513509 w 624576"/>
                <a:gd name="connsiteY59" fmla="*/ 400997 h 1112120"/>
                <a:gd name="connsiteX60" fmla="*/ 488987 w 624576"/>
                <a:gd name="connsiteY60" fmla="*/ 338972 h 1112120"/>
                <a:gd name="connsiteX61" fmla="*/ 289930 w 624576"/>
                <a:gd name="connsiteY61" fmla="*/ 223577 h 1112120"/>
                <a:gd name="connsiteX62" fmla="*/ 413980 w 624576"/>
                <a:gd name="connsiteY62" fmla="*/ 248099 h 1112120"/>
                <a:gd name="connsiteX63" fmla="*/ 451483 w 624576"/>
                <a:gd name="connsiteY63" fmla="*/ 304354 h 1112120"/>
                <a:gd name="connsiteX64" fmla="*/ 327433 w 624576"/>
                <a:gd name="connsiteY64" fmla="*/ 282718 h 1112120"/>
                <a:gd name="connsiteX65" fmla="*/ 341858 w 624576"/>
                <a:gd name="connsiteY65" fmla="*/ 161553 h 1112120"/>
                <a:gd name="connsiteX66" fmla="*/ 389459 w 624576"/>
                <a:gd name="connsiteY66" fmla="*/ 206269 h 1112120"/>
                <a:gd name="connsiteX67" fmla="*/ 262524 w 624576"/>
                <a:gd name="connsiteY67" fmla="*/ 213481 h 1112120"/>
                <a:gd name="connsiteX68" fmla="*/ 217808 w 624576"/>
                <a:gd name="connsiteY68" fmla="*/ 165881 h 1112120"/>
                <a:gd name="connsiteX69" fmla="*/ 461580 w 624576"/>
                <a:gd name="connsiteY69" fmla="*/ 109625 h 1112120"/>
                <a:gd name="connsiteX70" fmla="*/ 500526 w 624576"/>
                <a:gd name="connsiteY70" fmla="*/ 165880 h 1112120"/>
                <a:gd name="connsiteX71" fmla="*/ 473120 w 624576"/>
                <a:gd name="connsiteY71" fmla="*/ 289930 h 1112120"/>
                <a:gd name="connsiteX72" fmla="*/ 434174 w 624576"/>
                <a:gd name="connsiteY72" fmla="*/ 235118 h 1112120"/>
                <a:gd name="connsiteX73" fmla="*/ 289930 w 624576"/>
                <a:gd name="connsiteY73" fmla="*/ 103855 h 1112120"/>
                <a:gd name="connsiteX74" fmla="*/ 324549 w 624576"/>
                <a:gd name="connsiteY74" fmla="*/ 138473 h 1112120"/>
                <a:gd name="connsiteX75" fmla="*/ 235118 w 624576"/>
                <a:gd name="connsiteY75" fmla="*/ 141358 h 1112120"/>
                <a:gd name="connsiteX76" fmla="*/ 200499 w 624576"/>
                <a:gd name="connsiteY76" fmla="*/ 106740 h 1112120"/>
                <a:gd name="connsiteX77" fmla="*/ 362052 w 624576"/>
                <a:gd name="connsiteY77" fmla="*/ 17309 h 1112120"/>
                <a:gd name="connsiteX78" fmla="*/ 409653 w 624576"/>
                <a:gd name="connsiteY78" fmla="*/ 64909 h 1112120"/>
                <a:gd name="connsiteX79" fmla="*/ 406768 w 624576"/>
                <a:gd name="connsiteY79" fmla="*/ 190402 h 1112120"/>
                <a:gd name="connsiteX80" fmla="*/ 359167 w 624576"/>
                <a:gd name="connsiteY80" fmla="*/ 144244 h 1112120"/>
                <a:gd name="connsiteX81" fmla="*/ 302912 w 624576"/>
                <a:gd name="connsiteY81" fmla="*/ 0 h 1112120"/>
                <a:gd name="connsiteX82" fmla="*/ 337531 w 624576"/>
                <a:gd name="connsiteY82" fmla="*/ 34618 h 1112120"/>
                <a:gd name="connsiteX83" fmla="*/ 337531 w 624576"/>
                <a:gd name="connsiteY83" fmla="*/ 124050 h 1112120"/>
                <a:gd name="connsiteX84" fmla="*/ 302912 w 624576"/>
                <a:gd name="connsiteY84" fmla="*/ 89431 h 111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24576" h="1112120">
                  <a:moveTo>
                    <a:pt x="254754" y="1018361"/>
                  </a:moveTo>
                  <a:lnTo>
                    <a:pt x="258197" y="1025306"/>
                  </a:lnTo>
                  <a:cubicBezTo>
                    <a:pt x="182459" y="1073922"/>
                    <a:pt x="92951" y="1105175"/>
                    <a:pt x="0" y="1112120"/>
                  </a:cubicBezTo>
                  <a:cubicBezTo>
                    <a:pt x="0" y="1084340"/>
                    <a:pt x="0" y="1084340"/>
                    <a:pt x="0" y="1084340"/>
                  </a:cubicBezTo>
                  <a:cubicBezTo>
                    <a:pt x="86066" y="1084340"/>
                    <a:pt x="175574" y="1063504"/>
                    <a:pt x="254754" y="1018361"/>
                  </a:cubicBezTo>
                  <a:close/>
                  <a:moveTo>
                    <a:pt x="327433" y="977973"/>
                  </a:moveTo>
                  <a:lnTo>
                    <a:pt x="451483" y="995283"/>
                  </a:lnTo>
                  <a:lnTo>
                    <a:pt x="399555" y="1035671"/>
                  </a:lnTo>
                  <a:lnTo>
                    <a:pt x="275505" y="1022689"/>
                  </a:lnTo>
                  <a:close/>
                  <a:moveTo>
                    <a:pt x="535145" y="884214"/>
                  </a:moveTo>
                  <a:lnTo>
                    <a:pt x="493314" y="936142"/>
                  </a:lnTo>
                  <a:lnTo>
                    <a:pt x="364937" y="946239"/>
                  </a:lnTo>
                  <a:lnTo>
                    <a:pt x="406768" y="894311"/>
                  </a:lnTo>
                  <a:close/>
                  <a:moveTo>
                    <a:pt x="320221" y="832286"/>
                  </a:moveTo>
                  <a:lnTo>
                    <a:pt x="310124" y="960664"/>
                  </a:lnTo>
                  <a:lnTo>
                    <a:pt x="258196" y="1001052"/>
                  </a:lnTo>
                  <a:lnTo>
                    <a:pt x="268293" y="877002"/>
                  </a:lnTo>
                  <a:close/>
                  <a:moveTo>
                    <a:pt x="589959" y="755837"/>
                  </a:moveTo>
                  <a:lnTo>
                    <a:pt x="562553" y="817862"/>
                  </a:lnTo>
                  <a:lnTo>
                    <a:pt x="441387" y="856808"/>
                  </a:lnTo>
                  <a:lnTo>
                    <a:pt x="473121" y="794783"/>
                  </a:lnTo>
                  <a:close/>
                  <a:moveTo>
                    <a:pt x="372149" y="752952"/>
                  </a:moveTo>
                  <a:lnTo>
                    <a:pt x="389458" y="877002"/>
                  </a:lnTo>
                  <a:lnTo>
                    <a:pt x="344742" y="931814"/>
                  </a:lnTo>
                  <a:lnTo>
                    <a:pt x="330318" y="807765"/>
                  </a:lnTo>
                  <a:close/>
                  <a:moveTo>
                    <a:pt x="406767" y="666406"/>
                  </a:moveTo>
                  <a:lnTo>
                    <a:pt x="448598" y="783243"/>
                  </a:lnTo>
                  <a:lnTo>
                    <a:pt x="416864" y="842383"/>
                  </a:lnTo>
                  <a:lnTo>
                    <a:pt x="376476" y="725546"/>
                  </a:lnTo>
                  <a:close/>
                  <a:moveTo>
                    <a:pt x="620249" y="624575"/>
                  </a:moveTo>
                  <a:lnTo>
                    <a:pt x="602940" y="686601"/>
                  </a:lnTo>
                  <a:lnTo>
                    <a:pt x="496199" y="750068"/>
                  </a:lnTo>
                  <a:lnTo>
                    <a:pt x="510623" y="683716"/>
                  </a:lnTo>
                  <a:close/>
                  <a:moveTo>
                    <a:pt x="421192" y="569762"/>
                  </a:moveTo>
                  <a:lnTo>
                    <a:pt x="486103" y="676503"/>
                  </a:lnTo>
                  <a:lnTo>
                    <a:pt x="468794" y="742855"/>
                  </a:lnTo>
                  <a:lnTo>
                    <a:pt x="403883" y="634672"/>
                  </a:lnTo>
                  <a:close/>
                  <a:moveTo>
                    <a:pt x="624576" y="486101"/>
                  </a:moveTo>
                  <a:lnTo>
                    <a:pt x="620249" y="552454"/>
                  </a:lnTo>
                  <a:lnTo>
                    <a:pt x="523605" y="634673"/>
                  </a:lnTo>
                  <a:lnTo>
                    <a:pt x="527932" y="569763"/>
                  </a:lnTo>
                  <a:close/>
                  <a:moveTo>
                    <a:pt x="416865" y="476004"/>
                  </a:moveTo>
                  <a:lnTo>
                    <a:pt x="503411" y="566878"/>
                  </a:lnTo>
                  <a:lnTo>
                    <a:pt x="500526" y="634672"/>
                  </a:lnTo>
                  <a:lnTo>
                    <a:pt x="413980" y="542356"/>
                  </a:lnTo>
                  <a:close/>
                  <a:moveTo>
                    <a:pt x="393786" y="383688"/>
                  </a:moveTo>
                  <a:lnTo>
                    <a:pt x="496199" y="455810"/>
                  </a:lnTo>
                  <a:lnTo>
                    <a:pt x="506296" y="520720"/>
                  </a:lnTo>
                  <a:lnTo>
                    <a:pt x="403883" y="452925"/>
                  </a:lnTo>
                  <a:close/>
                  <a:moveTo>
                    <a:pt x="597169" y="349070"/>
                  </a:moveTo>
                  <a:lnTo>
                    <a:pt x="607266" y="418308"/>
                  </a:lnTo>
                  <a:lnTo>
                    <a:pt x="530817" y="517836"/>
                  </a:lnTo>
                  <a:lnTo>
                    <a:pt x="520720" y="452926"/>
                  </a:lnTo>
                  <a:close/>
                  <a:moveTo>
                    <a:pt x="347628" y="300027"/>
                  </a:moveTo>
                  <a:lnTo>
                    <a:pt x="465908" y="349070"/>
                  </a:lnTo>
                  <a:lnTo>
                    <a:pt x="488987" y="411095"/>
                  </a:lnTo>
                  <a:lnTo>
                    <a:pt x="372149" y="362052"/>
                  </a:lnTo>
                  <a:close/>
                  <a:moveTo>
                    <a:pt x="540915" y="223577"/>
                  </a:moveTo>
                  <a:lnTo>
                    <a:pt x="565437" y="287045"/>
                  </a:lnTo>
                  <a:lnTo>
                    <a:pt x="513509" y="400997"/>
                  </a:lnTo>
                  <a:lnTo>
                    <a:pt x="488987" y="338972"/>
                  </a:lnTo>
                  <a:close/>
                  <a:moveTo>
                    <a:pt x="289930" y="223577"/>
                  </a:moveTo>
                  <a:lnTo>
                    <a:pt x="413980" y="248099"/>
                  </a:lnTo>
                  <a:lnTo>
                    <a:pt x="451483" y="304354"/>
                  </a:lnTo>
                  <a:lnTo>
                    <a:pt x="327433" y="282718"/>
                  </a:lnTo>
                  <a:close/>
                  <a:moveTo>
                    <a:pt x="341858" y="161553"/>
                  </a:moveTo>
                  <a:lnTo>
                    <a:pt x="389459" y="206269"/>
                  </a:lnTo>
                  <a:lnTo>
                    <a:pt x="262524" y="213481"/>
                  </a:lnTo>
                  <a:lnTo>
                    <a:pt x="217808" y="165881"/>
                  </a:lnTo>
                  <a:close/>
                  <a:moveTo>
                    <a:pt x="461580" y="109625"/>
                  </a:moveTo>
                  <a:lnTo>
                    <a:pt x="500526" y="165880"/>
                  </a:lnTo>
                  <a:lnTo>
                    <a:pt x="473120" y="289930"/>
                  </a:lnTo>
                  <a:lnTo>
                    <a:pt x="434174" y="235118"/>
                  </a:lnTo>
                  <a:close/>
                  <a:moveTo>
                    <a:pt x="289930" y="103855"/>
                  </a:moveTo>
                  <a:lnTo>
                    <a:pt x="324549" y="138473"/>
                  </a:lnTo>
                  <a:lnTo>
                    <a:pt x="235118" y="141358"/>
                  </a:lnTo>
                  <a:lnTo>
                    <a:pt x="200499" y="106740"/>
                  </a:lnTo>
                  <a:close/>
                  <a:moveTo>
                    <a:pt x="362052" y="17309"/>
                  </a:moveTo>
                  <a:lnTo>
                    <a:pt x="409653" y="64909"/>
                  </a:lnTo>
                  <a:lnTo>
                    <a:pt x="406768" y="190402"/>
                  </a:lnTo>
                  <a:lnTo>
                    <a:pt x="359167" y="144244"/>
                  </a:lnTo>
                  <a:close/>
                  <a:moveTo>
                    <a:pt x="302912" y="0"/>
                  </a:moveTo>
                  <a:lnTo>
                    <a:pt x="337531" y="34618"/>
                  </a:lnTo>
                  <a:lnTo>
                    <a:pt x="337531" y="124050"/>
                  </a:lnTo>
                  <a:lnTo>
                    <a:pt x="302912" y="8943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/>
            </a:p>
          </p:txBody>
        </p:sp>
        <p:sp>
          <p:nvSpPr>
            <p:cNvPr id="37" name="任意多边形: 形状 36"/>
            <p:cNvSpPr/>
            <p:nvPr/>
          </p:nvSpPr>
          <p:spPr bwMode="auto">
            <a:xfrm>
              <a:off x="2728847" y="2282356"/>
              <a:ext cx="480255" cy="844815"/>
            </a:xfrm>
            <a:custGeom>
              <a:avLst/>
              <a:gdLst>
                <a:gd name="connsiteX0" fmla="*/ 378496 w 634673"/>
                <a:gd name="connsiteY0" fmla="*/ 1022689 h 1116448"/>
                <a:gd name="connsiteX1" fmla="*/ 634673 w 634673"/>
                <a:gd name="connsiteY1" fmla="*/ 1088668 h 1116448"/>
                <a:gd name="connsiteX2" fmla="*/ 631211 w 634673"/>
                <a:gd name="connsiteY2" fmla="*/ 1116448 h 1116448"/>
                <a:gd name="connsiteX3" fmla="*/ 375034 w 634673"/>
                <a:gd name="connsiteY3" fmla="*/ 1029634 h 1116448"/>
                <a:gd name="connsiteX4" fmla="*/ 300028 w 634673"/>
                <a:gd name="connsiteY4" fmla="*/ 982301 h 1116448"/>
                <a:gd name="connsiteX5" fmla="*/ 351956 w 634673"/>
                <a:gd name="connsiteY5" fmla="*/ 1022690 h 1116448"/>
                <a:gd name="connsiteX6" fmla="*/ 223579 w 634673"/>
                <a:gd name="connsiteY6" fmla="*/ 1039999 h 1116448"/>
                <a:gd name="connsiteX7" fmla="*/ 171651 w 634673"/>
                <a:gd name="connsiteY7" fmla="*/ 995283 h 1116448"/>
                <a:gd name="connsiteX8" fmla="*/ 89431 w 634673"/>
                <a:gd name="connsiteY8" fmla="*/ 885657 h 1116448"/>
                <a:gd name="connsiteX9" fmla="*/ 216366 w 634673"/>
                <a:gd name="connsiteY9" fmla="*/ 898639 h 1116448"/>
                <a:gd name="connsiteX10" fmla="*/ 258197 w 634673"/>
                <a:gd name="connsiteY10" fmla="*/ 950567 h 1116448"/>
                <a:gd name="connsiteX11" fmla="*/ 134147 w 634673"/>
                <a:gd name="connsiteY11" fmla="*/ 936143 h 1116448"/>
                <a:gd name="connsiteX12" fmla="*/ 305797 w 634673"/>
                <a:gd name="connsiteY12" fmla="*/ 836614 h 1116448"/>
                <a:gd name="connsiteX13" fmla="*/ 357725 w 634673"/>
                <a:gd name="connsiteY13" fmla="*/ 878445 h 1116448"/>
                <a:gd name="connsiteX14" fmla="*/ 364937 w 634673"/>
                <a:gd name="connsiteY14" fmla="*/ 1005380 h 1116448"/>
                <a:gd name="connsiteX15" fmla="*/ 313009 w 634673"/>
                <a:gd name="connsiteY15" fmla="*/ 960664 h 1116448"/>
                <a:gd name="connsiteX16" fmla="*/ 34619 w 634673"/>
                <a:gd name="connsiteY16" fmla="*/ 760165 h 1116448"/>
                <a:gd name="connsiteX17" fmla="*/ 154342 w 634673"/>
                <a:gd name="connsiteY17" fmla="*/ 799111 h 1116448"/>
                <a:gd name="connsiteX18" fmla="*/ 181748 w 634673"/>
                <a:gd name="connsiteY18" fmla="*/ 856809 h 1116448"/>
                <a:gd name="connsiteX19" fmla="*/ 62025 w 634673"/>
                <a:gd name="connsiteY19" fmla="*/ 819306 h 1116448"/>
                <a:gd name="connsiteX20" fmla="*/ 255312 w 634673"/>
                <a:gd name="connsiteY20" fmla="*/ 757280 h 1116448"/>
                <a:gd name="connsiteX21" fmla="*/ 295701 w 634673"/>
                <a:gd name="connsiteY21" fmla="*/ 809208 h 1116448"/>
                <a:gd name="connsiteX22" fmla="*/ 278392 w 634673"/>
                <a:gd name="connsiteY22" fmla="*/ 933257 h 1116448"/>
                <a:gd name="connsiteX23" fmla="*/ 238003 w 634673"/>
                <a:gd name="connsiteY23" fmla="*/ 881330 h 1116448"/>
                <a:gd name="connsiteX24" fmla="*/ 220694 w 634673"/>
                <a:gd name="connsiteY24" fmla="*/ 667849 h 1116448"/>
                <a:gd name="connsiteX25" fmla="*/ 248100 w 634673"/>
                <a:gd name="connsiteY25" fmla="*/ 729874 h 1116448"/>
                <a:gd name="connsiteX26" fmla="*/ 206269 w 634673"/>
                <a:gd name="connsiteY26" fmla="*/ 846711 h 1116448"/>
                <a:gd name="connsiteX27" fmla="*/ 175978 w 634673"/>
                <a:gd name="connsiteY27" fmla="*/ 784687 h 1116448"/>
                <a:gd name="connsiteX28" fmla="*/ 2885 w 634673"/>
                <a:gd name="connsiteY28" fmla="*/ 626018 h 1116448"/>
                <a:gd name="connsiteX29" fmla="*/ 113954 w 634673"/>
                <a:gd name="connsiteY29" fmla="*/ 688043 h 1116448"/>
                <a:gd name="connsiteX30" fmla="*/ 131263 w 634673"/>
                <a:gd name="connsiteY30" fmla="*/ 754395 h 1116448"/>
                <a:gd name="connsiteX31" fmla="*/ 20194 w 634673"/>
                <a:gd name="connsiteY31" fmla="*/ 690928 h 1116448"/>
                <a:gd name="connsiteX32" fmla="*/ 203385 w 634673"/>
                <a:gd name="connsiteY32" fmla="*/ 574090 h 1116448"/>
                <a:gd name="connsiteX33" fmla="*/ 220694 w 634673"/>
                <a:gd name="connsiteY33" fmla="*/ 639000 h 1116448"/>
                <a:gd name="connsiteX34" fmla="*/ 154341 w 634673"/>
                <a:gd name="connsiteY34" fmla="*/ 747183 h 1116448"/>
                <a:gd name="connsiteX35" fmla="*/ 137032 w 634673"/>
                <a:gd name="connsiteY35" fmla="*/ 680831 h 1116448"/>
                <a:gd name="connsiteX36" fmla="*/ 0 w 634673"/>
                <a:gd name="connsiteY36" fmla="*/ 487544 h 1116448"/>
                <a:gd name="connsiteX37" fmla="*/ 96644 w 634673"/>
                <a:gd name="connsiteY37" fmla="*/ 571206 h 1116448"/>
                <a:gd name="connsiteX38" fmla="*/ 99529 w 634673"/>
                <a:gd name="connsiteY38" fmla="*/ 639000 h 1116448"/>
                <a:gd name="connsiteX39" fmla="*/ 2885 w 634673"/>
                <a:gd name="connsiteY39" fmla="*/ 556781 h 1116448"/>
                <a:gd name="connsiteX40" fmla="*/ 210597 w 634673"/>
                <a:gd name="connsiteY40" fmla="*/ 477447 h 1116448"/>
                <a:gd name="connsiteX41" fmla="*/ 210597 w 634673"/>
                <a:gd name="connsiteY41" fmla="*/ 546684 h 1116448"/>
                <a:gd name="connsiteX42" fmla="*/ 124050 w 634673"/>
                <a:gd name="connsiteY42" fmla="*/ 636115 h 1116448"/>
                <a:gd name="connsiteX43" fmla="*/ 119723 w 634673"/>
                <a:gd name="connsiteY43" fmla="*/ 571206 h 1116448"/>
                <a:gd name="connsiteX44" fmla="*/ 233676 w 634673"/>
                <a:gd name="connsiteY44" fmla="*/ 388016 h 1116448"/>
                <a:gd name="connsiteX45" fmla="*/ 220694 w 634673"/>
                <a:gd name="connsiteY45" fmla="*/ 452926 h 1116448"/>
                <a:gd name="connsiteX46" fmla="*/ 116838 w 634673"/>
                <a:gd name="connsiteY46" fmla="*/ 525048 h 1116448"/>
                <a:gd name="connsiteX47" fmla="*/ 126935 w 634673"/>
                <a:gd name="connsiteY47" fmla="*/ 457253 h 1116448"/>
                <a:gd name="connsiteX48" fmla="*/ 27406 w 634673"/>
                <a:gd name="connsiteY48" fmla="*/ 353398 h 1116448"/>
                <a:gd name="connsiteX49" fmla="*/ 102413 w 634673"/>
                <a:gd name="connsiteY49" fmla="*/ 452927 h 1116448"/>
                <a:gd name="connsiteX50" fmla="*/ 92316 w 634673"/>
                <a:gd name="connsiteY50" fmla="*/ 519279 h 1116448"/>
                <a:gd name="connsiteX51" fmla="*/ 17309 w 634673"/>
                <a:gd name="connsiteY51" fmla="*/ 418308 h 1116448"/>
                <a:gd name="connsiteX52" fmla="*/ 275506 w 634673"/>
                <a:gd name="connsiteY52" fmla="*/ 301470 h 1116448"/>
                <a:gd name="connsiteX53" fmla="*/ 250985 w 634673"/>
                <a:gd name="connsiteY53" fmla="*/ 363495 h 1116448"/>
                <a:gd name="connsiteX54" fmla="*/ 134147 w 634673"/>
                <a:gd name="connsiteY54" fmla="*/ 411095 h 1116448"/>
                <a:gd name="connsiteX55" fmla="*/ 158668 w 634673"/>
                <a:gd name="connsiteY55" fmla="*/ 349071 h 1116448"/>
                <a:gd name="connsiteX56" fmla="*/ 334646 w 634673"/>
                <a:gd name="connsiteY56" fmla="*/ 227905 h 1116448"/>
                <a:gd name="connsiteX57" fmla="*/ 300028 w 634673"/>
                <a:gd name="connsiteY57" fmla="*/ 284161 h 1116448"/>
                <a:gd name="connsiteX58" fmla="*/ 175978 w 634673"/>
                <a:gd name="connsiteY58" fmla="*/ 308682 h 1116448"/>
                <a:gd name="connsiteX59" fmla="*/ 210596 w 634673"/>
                <a:gd name="connsiteY59" fmla="*/ 249542 h 1116448"/>
                <a:gd name="connsiteX60" fmla="*/ 82220 w 634673"/>
                <a:gd name="connsiteY60" fmla="*/ 225020 h 1116448"/>
                <a:gd name="connsiteX61" fmla="*/ 134148 w 634673"/>
                <a:gd name="connsiteY61" fmla="*/ 338973 h 1116448"/>
                <a:gd name="connsiteX62" fmla="*/ 109626 w 634673"/>
                <a:gd name="connsiteY62" fmla="*/ 400997 h 1116448"/>
                <a:gd name="connsiteX63" fmla="*/ 57698 w 634673"/>
                <a:gd name="connsiteY63" fmla="*/ 287045 h 1116448"/>
                <a:gd name="connsiteX64" fmla="*/ 282718 w 634673"/>
                <a:gd name="connsiteY64" fmla="*/ 162996 h 1116448"/>
                <a:gd name="connsiteX65" fmla="*/ 409653 w 634673"/>
                <a:gd name="connsiteY65" fmla="*/ 165881 h 1116448"/>
                <a:gd name="connsiteX66" fmla="*/ 362052 w 634673"/>
                <a:gd name="connsiteY66" fmla="*/ 214924 h 1116448"/>
                <a:gd name="connsiteX67" fmla="*/ 233675 w 634673"/>
                <a:gd name="connsiteY67" fmla="*/ 210597 h 1116448"/>
                <a:gd name="connsiteX68" fmla="*/ 161554 w 634673"/>
                <a:gd name="connsiteY68" fmla="*/ 113953 h 1116448"/>
                <a:gd name="connsiteX69" fmla="*/ 188960 w 634673"/>
                <a:gd name="connsiteY69" fmla="*/ 235118 h 1116448"/>
                <a:gd name="connsiteX70" fmla="*/ 151456 w 634673"/>
                <a:gd name="connsiteY70" fmla="*/ 291373 h 1116448"/>
                <a:gd name="connsiteX71" fmla="*/ 124050 w 634673"/>
                <a:gd name="connsiteY71" fmla="*/ 170208 h 1116448"/>
                <a:gd name="connsiteX72" fmla="*/ 334647 w 634673"/>
                <a:gd name="connsiteY72" fmla="*/ 108183 h 1116448"/>
                <a:gd name="connsiteX73" fmla="*/ 426963 w 634673"/>
                <a:gd name="connsiteY73" fmla="*/ 108183 h 1116448"/>
                <a:gd name="connsiteX74" fmla="*/ 392344 w 634673"/>
                <a:gd name="connsiteY74" fmla="*/ 142802 h 1116448"/>
                <a:gd name="connsiteX75" fmla="*/ 300028 w 634673"/>
                <a:gd name="connsiteY75" fmla="*/ 138475 h 1116448"/>
                <a:gd name="connsiteX76" fmla="*/ 261082 w 634673"/>
                <a:gd name="connsiteY76" fmla="*/ 21637 h 1116448"/>
                <a:gd name="connsiteX77" fmla="*/ 265409 w 634673"/>
                <a:gd name="connsiteY77" fmla="*/ 145687 h 1116448"/>
                <a:gd name="connsiteX78" fmla="*/ 216366 w 634673"/>
                <a:gd name="connsiteY78" fmla="*/ 194730 h 1116448"/>
                <a:gd name="connsiteX79" fmla="*/ 216366 w 634673"/>
                <a:gd name="connsiteY79" fmla="*/ 66352 h 1116448"/>
                <a:gd name="connsiteX80" fmla="*/ 320222 w 634673"/>
                <a:gd name="connsiteY80" fmla="*/ 0 h 1116448"/>
                <a:gd name="connsiteX81" fmla="*/ 320222 w 634673"/>
                <a:gd name="connsiteY81" fmla="*/ 93758 h 1116448"/>
                <a:gd name="connsiteX82" fmla="*/ 285603 w 634673"/>
                <a:gd name="connsiteY82" fmla="*/ 128377 h 1116448"/>
                <a:gd name="connsiteX83" fmla="*/ 285603 w 634673"/>
                <a:gd name="connsiteY83" fmla="*/ 34618 h 111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34673" h="1116448">
                  <a:moveTo>
                    <a:pt x="378496" y="1022689"/>
                  </a:moveTo>
                  <a:cubicBezTo>
                    <a:pt x="458118" y="1067832"/>
                    <a:pt x="544665" y="1088668"/>
                    <a:pt x="634673" y="1088668"/>
                  </a:cubicBezTo>
                  <a:cubicBezTo>
                    <a:pt x="631211" y="1116448"/>
                    <a:pt x="631211" y="1116448"/>
                    <a:pt x="631211" y="1116448"/>
                  </a:cubicBezTo>
                  <a:cubicBezTo>
                    <a:pt x="541203" y="1109503"/>
                    <a:pt x="451195" y="1078250"/>
                    <a:pt x="375034" y="1029634"/>
                  </a:cubicBezTo>
                  <a:close/>
                  <a:moveTo>
                    <a:pt x="300028" y="982301"/>
                  </a:moveTo>
                  <a:lnTo>
                    <a:pt x="351956" y="1022690"/>
                  </a:lnTo>
                  <a:lnTo>
                    <a:pt x="223579" y="1039999"/>
                  </a:lnTo>
                  <a:lnTo>
                    <a:pt x="171651" y="995283"/>
                  </a:lnTo>
                  <a:close/>
                  <a:moveTo>
                    <a:pt x="89431" y="885657"/>
                  </a:moveTo>
                  <a:lnTo>
                    <a:pt x="216366" y="898639"/>
                  </a:lnTo>
                  <a:lnTo>
                    <a:pt x="258197" y="950567"/>
                  </a:lnTo>
                  <a:lnTo>
                    <a:pt x="134147" y="936143"/>
                  </a:lnTo>
                  <a:close/>
                  <a:moveTo>
                    <a:pt x="305797" y="836614"/>
                  </a:moveTo>
                  <a:lnTo>
                    <a:pt x="357725" y="878445"/>
                  </a:lnTo>
                  <a:lnTo>
                    <a:pt x="364937" y="1005380"/>
                  </a:lnTo>
                  <a:lnTo>
                    <a:pt x="313009" y="960664"/>
                  </a:lnTo>
                  <a:close/>
                  <a:moveTo>
                    <a:pt x="34619" y="760165"/>
                  </a:moveTo>
                  <a:lnTo>
                    <a:pt x="154342" y="799111"/>
                  </a:lnTo>
                  <a:lnTo>
                    <a:pt x="181748" y="856809"/>
                  </a:lnTo>
                  <a:lnTo>
                    <a:pt x="62025" y="819306"/>
                  </a:lnTo>
                  <a:close/>
                  <a:moveTo>
                    <a:pt x="255312" y="757280"/>
                  </a:moveTo>
                  <a:lnTo>
                    <a:pt x="295701" y="809208"/>
                  </a:lnTo>
                  <a:lnTo>
                    <a:pt x="278392" y="933257"/>
                  </a:lnTo>
                  <a:lnTo>
                    <a:pt x="238003" y="881330"/>
                  </a:lnTo>
                  <a:close/>
                  <a:moveTo>
                    <a:pt x="220694" y="667849"/>
                  </a:moveTo>
                  <a:lnTo>
                    <a:pt x="248100" y="729874"/>
                  </a:lnTo>
                  <a:lnTo>
                    <a:pt x="206269" y="846711"/>
                  </a:lnTo>
                  <a:lnTo>
                    <a:pt x="175978" y="784687"/>
                  </a:lnTo>
                  <a:close/>
                  <a:moveTo>
                    <a:pt x="2885" y="626018"/>
                  </a:moveTo>
                  <a:lnTo>
                    <a:pt x="113954" y="688043"/>
                  </a:lnTo>
                  <a:lnTo>
                    <a:pt x="131263" y="754395"/>
                  </a:lnTo>
                  <a:lnTo>
                    <a:pt x="20194" y="690928"/>
                  </a:lnTo>
                  <a:close/>
                  <a:moveTo>
                    <a:pt x="203385" y="574090"/>
                  </a:moveTo>
                  <a:lnTo>
                    <a:pt x="220694" y="639000"/>
                  </a:lnTo>
                  <a:lnTo>
                    <a:pt x="154341" y="747183"/>
                  </a:lnTo>
                  <a:lnTo>
                    <a:pt x="137032" y="680831"/>
                  </a:lnTo>
                  <a:close/>
                  <a:moveTo>
                    <a:pt x="0" y="487544"/>
                  </a:moveTo>
                  <a:lnTo>
                    <a:pt x="96644" y="571206"/>
                  </a:lnTo>
                  <a:lnTo>
                    <a:pt x="99529" y="639000"/>
                  </a:lnTo>
                  <a:lnTo>
                    <a:pt x="2885" y="556781"/>
                  </a:lnTo>
                  <a:close/>
                  <a:moveTo>
                    <a:pt x="210597" y="477447"/>
                  </a:moveTo>
                  <a:lnTo>
                    <a:pt x="210597" y="546684"/>
                  </a:lnTo>
                  <a:lnTo>
                    <a:pt x="124050" y="636115"/>
                  </a:lnTo>
                  <a:lnTo>
                    <a:pt x="119723" y="571206"/>
                  </a:lnTo>
                  <a:close/>
                  <a:moveTo>
                    <a:pt x="233676" y="388016"/>
                  </a:moveTo>
                  <a:lnTo>
                    <a:pt x="220694" y="452926"/>
                  </a:lnTo>
                  <a:lnTo>
                    <a:pt x="116838" y="525048"/>
                  </a:lnTo>
                  <a:lnTo>
                    <a:pt x="126935" y="457253"/>
                  </a:lnTo>
                  <a:close/>
                  <a:moveTo>
                    <a:pt x="27406" y="353398"/>
                  </a:moveTo>
                  <a:lnTo>
                    <a:pt x="102413" y="452927"/>
                  </a:lnTo>
                  <a:lnTo>
                    <a:pt x="92316" y="519279"/>
                  </a:lnTo>
                  <a:lnTo>
                    <a:pt x="17309" y="418308"/>
                  </a:lnTo>
                  <a:close/>
                  <a:moveTo>
                    <a:pt x="275506" y="301470"/>
                  </a:moveTo>
                  <a:lnTo>
                    <a:pt x="250985" y="363495"/>
                  </a:lnTo>
                  <a:lnTo>
                    <a:pt x="134147" y="411095"/>
                  </a:lnTo>
                  <a:lnTo>
                    <a:pt x="158668" y="349071"/>
                  </a:lnTo>
                  <a:close/>
                  <a:moveTo>
                    <a:pt x="334646" y="227905"/>
                  </a:moveTo>
                  <a:lnTo>
                    <a:pt x="300028" y="284161"/>
                  </a:lnTo>
                  <a:lnTo>
                    <a:pt x="175978" y="308682"/>
                  </a:lnTo>
                  <a:lnTo>
                    <a:pt x="210596" y="249542"/>
                  </a:lnTo>
                  <a:close/>
                  <a:moveTo>
                    <a:pt x="82220" y="225020"/>
                  </a:moveTo>
                  <a:lnTo>
                    <a:pt x="134148" y="338973"/>
                  </a:lnTo>
                  <a:lnTo>
                    <a:pt x="109626" y="400997"/>
                  </a:lnTo>
                  <a:lnTo>
                    <a:pt x="57698" y="287045"/>
                  </a:lnTo>
                  <a:close/>
                  <a:moveTo>
                    <a:pt x="282718" y="162996"/>
                  </a:moveTo>
                  <a:lnTo>
                    <a:pt x="409653" y="165881"/>
                  </a:lnTo>
                  <a:lnTo>
                    <a:pt x="362052" y="214924"/>
                  </a:lnTo>
                  <a:lnTo>
                    <a:pt x="233675" y="210597"/>
                  </a:lnTo>
                  <a:close/>
                  <a:moveTo>
                    <a:pt x="161554" y="113953"/>
                  </a:moveTo>
                  <a:lnTo>
                    <a:pt x="188960" y="235118"/>
                  </a:lnTo>
                  <a:lnTo>
                    <a:pt x="151456" y="291373"/>
                  </a:lnTo>
                  <a:lnTo>
                    <a:pt x="124050" y="170208"/>
                  </a:lnTo>
                  <a:close/>
                  <a:moveTo>
                    <a:pt x="334647" y="108183"/>
                  </a:moveTo>
                  <a:lnTo>
                    <a:pt x="426963" y="108183"/>
                  </a:lnTo>
                  <a:lnTo>
                    <a:pt x="392344" y="142802"/>
                  </a:lnTo>
                  <a:lnTo>
                    <a:pt x="300028" y="138475"/>
                  </a:lnTo>
                  <a:close/>
                  <a:moveTo>
                    <a:pt x="261082" y="21637"/>
                  </a:moveTo>
                  <a:lnTo>
                    <a:pt x="265409" y="145687"/>
                  </a:lnTo>
                  <a:lnTo>
                    <a:pt x="216366" y="194730"/>
                  </a:lnTo>
                  <a:lnTo>
                    <a:pt x="216366" y="66352"/>
                  </a:lnTo>
                  <a:close/>
                  <a:moveTo>
                    <a:pt x="320222" y="0"/>
                  </a:moveTo>
                  <a:lnTo>
                    <a:pt x="320222" y="93758"/>
                  </a:lnTo>
                  <a:lnTo>
                    <a:pt x="285603" y="128377"/>
                  </a:lnTo>
                  <a:lnTo>
                    <a:pt x="285603" y="346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976341" y="986327"/>
            <a:ext cx="1316668" cy="857986"/>
            <a:chOff x="3426436" y="2738463"/>
            <a:chExt cx="1316668" cy="857986"/>
          </a:xfrm>
        </p:grpSpPr>
        <p:sp>
          <p:nvSpPr>
            <p:cNvPr id="29" name="文本框 28"/>
            <p:cNvSpPr txBox="1"/>
            <p:nvPr/>
          </p:nvSpPr>
          <p:spPr>
            <a:xfrm>
              <a:off x="3426436" y="2738463"/>
              <a:ext cx="1316668" cy="358253"/>
            </a:xfrm>
            <a:prstGeom prst="rect">
              <a:avLst/>
            </a:prstGeom>
            <a:noFill/>
            <a:effectLst/>
          </p:spPr>
          <p:txBody>
            <a:bodyPr wrap="none" lIns="80467" tIns="40234" rIns="80467" bIns="40234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tx1">
                      <a:lumMod val="100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宋体 CN Heavy" panose="02020900000000000000" pitchFamily="18" charset="-122"/>
                </a:rPr>
                <a:t>国家级奖项</a:t>
              </a:r>
              <a:endParaRPr lang="en-US" altLang="zh-CN">
                <a:solidFill>
                  <a:schemeClr val="tx1">
                    <a:lumMod val="100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600880" y="3022753"/>
              <a:ext cx="970420" cy="573696"/>
            </a:xfrm>
            <a:prstGeom prst="rect">
              <a:avLst/>
            </a:prstGeom>
            <a:noFill/>
            <a:effectLst/>
          </p:spPr>
          <p:txBody>
            <a:bodyPr wrap="none" lIns="80467" tIns="40234" rIns="80467" bIns="40234" rtlCol="0">
              <a:spAutoFit/>
            </a:bodyPr>
            <a:lstStyle/>
            <a:p>
              <a:pPr algn="ctr"/>
              <a:r>
                <a:rPr lang="en-US" altLang="zh-CN" sz="3200">
                  <a:gradFill>
                    <a:gsLst>
                      <a:gs pos="0">
                        <a:schemeClr val="accent3"/>
                      </a:gs>
                      <a:gs pos="73000">
                        <a:schemeClr val="accent1"/>
                      </a:gs>
                    </a:gsLst>
                    <a:lin ang="2700000" scaled="1"/>
                  </a:gra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 Heavy" panose="02020900000000000000" pitchFamily="18" charset="-122"/>
                </a:rPr>
                <a:t>10</a:t>
              </a:r>
              <a:r>
                <a:rPr lang="zh-CN" altLang="en-US" sz="2400">
                  <a:gradFill>
                    <a:gsLst>
                      <a:gs pos="0">
                        <a:schemeClr val="accent3"/>
                      </a:gs>
                      <a:gs pos="73000">
                        <a:schemeClr val="accent1"/>
                      </a:gs>
                    </a:gsLst>
                    <a:lin ang="2700000" scaled="1"/>
                  </a:gra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 Heavy" panose="02020900000000000000" pitchFamily="18" charset="-122"/>
                </a:rPr>
                <a:t>项</a:t>
              </a:r>
              <a:endParaRPr lang="en-US" altLang="zh-CN" sz="3200">
                <a:gradFill>
                  <a:gsLst>
                    <a:gs pos="0">
                      <a:schemeClr val="accent3"/>
                    </a:gs>
                    <a:gs pos="73000">
                      <a:schemeClr val="accent1"/>
                    </a:gs>
                  </a:gsLst>
                  <a:lin ang="2700000" scaled="1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325312" y="1795955"/>
            <a:ext cx="618726" cy="147838"/>
            <a:chOff x="3651009" y="3186711"/>
            <a:chExt cx="618726" cy="147838"/>
          </a:xfrm>
          <a:blipFill>
            <a:blip r:embed="rId5"/>
            <a:stretch>
              <a:fillRect l="-80590" t="-237501" r="-159362" b="-38777"/>
            </a:stretch>
          </a:blipFill>
        </p:grpSpPr>
        <p:sp>
          <p:nvSpPr>
            <p:cNvPr id="40" name="星形: 五角 39"/>
            <p:cNvSpPr/>
            <p:nvPr/>
          </p:nvSpPr>
          <p:spPr>
            <a:xfrm>
              <a:off x="3886453" y="3186711"/>
              <a:ext cx="147838" cy="147838"/>
            </a:xfrm>
            <a:prstGeom prst="star5">
              <a:avLst/>
            </a:pr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>
                <a:solidFill>
                  <a:schemeClr val="tx1"/>
                </a:solidFill>
              </a:endParaRPr>
            </a:p>
          </p:txBody>
        </p:sp>
        <p:sp>
          <p:nvSpPr>
            <p:cNvPr id="41" name="星形: 五角 40"/>
            <p:cNvSpPr/>
            <p:nvPr/>
          </p:nvSpPr>
          <p:spPr>
            <a:xfrm>
              <a:off x="3651009" y="3186711"/>
              <a:ext cx="147838" cy="147838"/>
            </a:xfrm>
            <a:prstGeom prst="star5">
              <a:avLst/>
            </a:pr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>
                <a:solidFill>
                  <a:schemeClr val="tx1"/>
                </a:solidFill>
              </a:endParaRPr>
            </a:p>
          </p:txBody>
        </p:sp>
        <p:sp>
          <p:nvSpPr>
            <p:cNvPr id="42" name="星形: 五角 41"/>
            <p:cNvSpPr/>
            <p:nvPr/>
          </p:nvSpPr>
          <p:spPr>
            <a:xfrm>
              <a:off x="4121897" y="3186711"/>
              <a:ext cx="147838" cy="147838"/>
            </a:xfrm>
            <a:prstGeom prst="star5">
              <a:avLst/>
            </a:pr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065500" y="1091262"/>
            <a:ext cx="2061000" cy="774018"/>
            <a:chOff x="2728847" y="2282356"/>
            <a:chExt cx="2249508" cy="844815"/>
          </a:xfrm>
          <a:blipFill>
            <a:blip r:embed="rId5"/>
            <a:stretch>
              <a:fillRect l="-80590" t="-237501" r="-159362" b="-38777"/>
            </a:stretch>
          </a:blipFill>
        </p:grpSpPr>
        <p:sp>
          <p:nvSpPr>
            <p:cNvPr id="57" name="任意多边形: 形状 56"/>
            <p:cNvSpPr/>
            <p:nvPr/>
          </p:nvSpPr>
          <p:spPr bwMode="auto">
            <a:xfrm>
              <a:off x="4505740" y="2283993"/>
              <a:ext cx="472615" cy="841540"/>
            </a:xfrm>
            <a:custGeom>
              <a:avLst/>
              <a:gdLst>
                <a:gd name="connsiteX0" fmla="*/ 254754 w 624576"/>
                <a:gd name="connsiteY0" fmla="*/ 1018361 h 1112120"/>
                <a:gd name="connsiteX1" fmla="*/ 258197 w 624576"/>
                <a:gd name="connsiteY1" fmla="*/ 1025306 h 1112120"/>
                <a:gd name="connsiteX2" fmla="*/ 0 w 624576"/>
                <a:gd name="connsiteY2" fmla="*/ 1112120 h 1112120"/>
                <a:gd name="connsiteX3" fmla="*/ 0 w 624576"/>
                <a:gd name="connsiteY3" fmla="*/ 1084340 h 1112120"/>
                <a:gd name="connsiteX4" fmla="*/ 254754 w 624576"/>
                <a:gd name="connsiteY4" fmla="*/ 1018361 h 1112120"/>
                <a:gd name="connsiteX5" fmla="*/ 327433 w 624576"/>
                <a:gd name="connsiteY5" fmla="*/ 977973 h 1112120"/>
                <a:gd name="connsiteX6" fmla="*/ 451483 w 624576"/>
                <a:gd name="connsiteY6" fmla="*/ 995283 h 1112120"/>
                <a:gd name="connsiteX7" fmla="*/ 399555 w 624576"/>
                <a:gd name="connsiteY7" fmla="*/ 1035671 h 1112120"/>
                <a:gd name="connsiteX8" fmla="*/ 275505 w 624576"/>
                <a:gd name="connsiteY8" fmla="*/ 1022689 h 1112120"/>
                <a:gd name="connsiteX9" fmla="*/ 535145 w 624576"/>
                <a:gd name="connsiteY9" fmla="*/ 884214 h 1112120"/>
                <a:gd name="connsiteX10" fmla="*/ 493314 w 624576"/>
                <a:gd name="connsiteY10" fmla="*/ 936142 h 1112120"/>
                <a:gd name="connsiteX11" fmla="*/ 364937 w 624576"/>
                <a:gd name="connsiteY11" fmla="*/ 946239 h 1112120"/>
                <a:gd name="connsiteX12" fmla="*/ 406768 w 624576"/>
                <a:gd name="connsiteY12" fmla="*/ 894311 h 1112120"/>
                <a:gd name="connsiteX13" fmla="*/ 320221 w 624576"/>
                <a:gd name="connsiteY13" fmla="*/ 832286 h 1112120"/>
                <a:gd name="connsiteX14" fmla="*/ 310124 w 624576"/>
                <a:gd name="connsiteY14" fmla="*/ 960664 h 1112120"/>
                <a:gd name="connsiteX15" fmla="*/ 258196 w 624576"/>
                <a:gd name="connsiteY15" fmla="*/ 1001052 h 1112120"/>
                <a:gd name="connsiteX16" fmla="*/ 268293 w 624576"/>
                <a:gd name="connsiteY16" fmla="*/ 877002 h 1112120"/>
                <a:gd name="connsiteX17" fmla="*/ 589959 w 624576"/>
                <a:gd name="connsiteY17" fmla="*/ 755837 h 1112120"/>
                <a:gd name="connsiteX18" fmla="*/ 562553 w 624576"/>
                <a:gd name="connsiteY18" fmla="*/ 817862 h 1112120"/>
                <a:gd name="connsiteX19" fmla="*/ 441387 w 624576"/>
                <a:gd name="connsiteY19" fmla="*/ 856808 h 1112120"/>
                <a:gd name="connsiteX20" fmla="*/ 473121 w 624576"/>
                <a:gd name="connsiteY20" fmla="*/ 794783 h 1112120"/>
                <a:gd name="connsiteX21" fmla="*/ 372149 w 624576"/>
                <a:gd name="connsiteY21" fmla="*/ 752952 h 1112120"/>
                <a:gd name="connsiteX22" fmla="*/ 389458 w 624576"/>
                <a:gd name="connsiteY22" fmla="*/ 877002 h 1112120"/>
                <a:gd name="connsiteX23" fmla="*/ 344742 w 624576"/>
                <a:gd name="connsiteY23" fmla="*/ 931814 h 1112120"/>
                <a:gd name="connsiteX24" fmla="*/ 330318 w 624576"/>
                <a:gd name="connsiteY24" fmla="*/ 807765 h 1112120"/>
                <a:gd name="connsiteX25" fmla="*/ 406767 w 624576"/>
                <a:gd name="connsiteY25" fmla="*/ 666406 h 1112120"/>
                <a:gd name="connsiteX26" fmla="*/ 448598 w 624576"/>
                <a:gd name="connsiteY26" fmla="*/ 783243 h 1112120"/>
                <a:gd name="connsiteX27" fmla="*/ 416864 w 624576"/>
                <a:gd name="connsiteY27" fmla="*/ 842383 h 1112120"/>
                <a:gd name="connsiteX28" fmla="*/ 376476 w 624576"/>
                <a:gd name="connsiteY28" fmla="*/ 725546 h 1112120"/>
                <a:gd name="connsiteX29" fmla="*/ 620249 w 624576"/>
                <a:gd name="connsiteY29" fmla="*/ 624575 h 1112120"/>
                <a:gd name="connsiteX30" fmla="*/ 602940 w 624576"/>
                <a:gd name="connsiteY30" fmla="*/ 686601 h 1112120"/>
                <a:gd name="connsiteX31" fmla="*/ 496199 w 624576"/>
                <a:gd name="connsiteY31" fmla="*/ 750068 h 1112120"/>
                <a:gd name="connsiteX32" fmla="*/ 510623 w 624576"/>
                <a:gd name="connsiteY32" fmla="*/ 683716 h 1112120"/>
                <a:gd name="connsiteX33" fmla="*/ 421192 w 624576"/>
                <a:gd name="connsiteY33" fmla="*/ 569762 h 1112120"/>
                <a:gd name="connsiteX34" fmla="*/ 486103 w 624576"/>
                <a:gd name="connsiteY34" fmla="*/ 676503 h 1112120"/>
                <a:gd name="connsiteX35" fmla="*/ 468794 w 624576"/>
                <a:gd name="connsiteY35" fmla="*/ 742855 h 1112120"/>
                <a:gd name="connsiteX36" fmla="*/ 403883 w 624576"/>
                <a:gd name="connsiteY36" fmla="*/ 634672 h 1112120"/>
                <a:gd name="connsiteX37" fmla="*/ 624576 w 624576"/>
                <a:gd name="connsiteY37" fmla="*/ 486101 h 1112120"/>
                <a:gd name="connsiteX38" fmla="*/ 620249 w 624576"/>
                <a:gd name="connsiteY38" fmla="*/ 552454 h 1112120"/>
                <a:gd name="connsiteX39" fmla="*/ 523605 w 624576"/>
                <a:gd name="connsiteY39" fmla="*/ 634673 h 1112120"/>
                <a:gd name="connsiteX40" fmla="*/ 527932 w 624576"/>
                <a:gd name="connsiteY40" fmla="*/ 569763 h 1112120"/>
                <a:gd name="connsiteX41" fmla="*/ 416865 w 624576"/>
                <a:gd name="connsiteY41" fmla="*/ 476004 h 1112120"/>
                <a:gd name="connsiteX42" fmla="*/ 503411 w 624576"/>
                <a:gd name="connsiteY42" fmla="*/ 566878 h 1112120"/>
                <a:gd name="connsiteX43" fmla="*/ 500526 w 624576"/>
                <a:gd name="connsiteY43" fmla="*/ 634672 h 1112120"/>
                <a:gd name="connsiteX44" fmla="*/ 413980 w 624576"/>
                <a:gd name="connsiteY44" fmla="*/ 542356 h 1112120"/>
                <a:gd name="connsiteX45" fmla="*/ 393786 w 624576"/>
                <a:gd name="connsiteY45" fmla="*/ 383688 h 1112120"/>
                <a:gd name="connsiteX46" fmla="*/ 496199 w 624576"/>
                <a:gd name="connsiteY46" fmla="*/ 455810 h 1112120"/>
                <a:gd name="connsiteX47" fmla="*/ 506296 w 624576"/>
                <a:gd name="connsiteY47" fmla="*/ 520720 h 1112120"/>
                <a:gd name="connsiteX48" fmla="*/ 403883 w 624576"/>
                <a:gd name="connsiteY48" fmla="*/ 452925 h 1112120"/>
                <a:gd name="connsiteX49" fmla="*/ 597169 w 624576"/>
                <a:gd name="connsiteY49" fmla="*/ 349070 h 1112120"/>
                <a:gd name="connsiteX50" fmla="*/ 607266 w 624576"/>
                <a:gd name="connsiteY50" fmla="*/ 418308 h 1112120"/>
                <a:gd name="connsiteX51" fmla="*/ 530817 w 624576"/>
                <a:gd name="connsiteY51" fmla="*/ 517836 h 1112120"/>
                <a:gd name="connsiteX52" fmla="*/ 520720 w 624576"/>
                <a:gd name="connsiteY52" fmla="*/ 452926 h 1112120"/>
                <a:gd name="connsiteX53" fmla="*/ 347628 w 624576"/>
                <a:gd name="connsiteY53" fmla="*/ 300027 h 1112120"/>
                <a:gd name="connsiteX54" fmla="*/ 465908 w 624576"/>
                <a:gd name="connsiteY54" fmla="*/ 349070 h 1112120"/>
                <a:gd name="connsiteX55" fmla="*/ 488987 w 624576"/>
                <a:gd name="connsiteY55" fmla="*/ 411095 h 1112120"/>
                <a:gd name="connsiteX56" fmla="*/ 372149 w 624576"/>
                <a:gd name="connsiteY56" fmla="*/ 362052 h 1112120"/>
                <a:gd name="connsiteX57" fmla="*/ 540915 w 624576"/>
                <a:gd name="connsiteY57" fmla="*/ 223577 h 1112120"/>
                <a:gd name="connsiteX58" fmla="*/ 565437 w 624576"/>
                <a:gd name="connsiteY58" fmla="*/ 287045 h 1112120"/>
                <a:gd name="connsiteX59" fmla="*/ 513509 w 624576"/>
                <a:gd name="connsiteY59" fmla="*/ 400997 h 1112120"/>
                <a:gd name="connsiteX60" fmla="*/ 488987 w 624576"/>
                <a:gd name="connsiteY60" fmla="*/ 338972 h 1112120"/>
                <a:gd name="connsiteX61" fmla="*/ 289930 w 624576"/>
                <a:gd name="connsiteY61" fmla="*/ 223577 h 1112120"/>
                <a:gd name="connsiteX62" fmla="*/ 413980 w 624576"/>
                <a:gd name="connsiteY62" fmla="*/ 248099 h 1112120"/>
                <a:gd name="connsiteX63" fmla="*/ 451483 w 624576"/>
                <a:gd name="connsiteY63" fmla="*/ 304354 h 1112120"/>
                <a:gd name="connsiteX64" fmla="*/ 327433 w 624576"/>
                <a:gd name="connsiteY64" fmla="*/ 282718 h 1112120"/>
                <a:gd name="connsiteX65" fmla="*/ 341858 w 624576"/>
                <a:gd name="connsiteY65" fmla="*/ 161553 h 1112120"/>
                <a:gd name="connsiteX66" fmla="*/ 389459 w 624576"/>
                <a:gd name="connsiteY66" fmla="*/ 206269 h 1112120"/>
                <a:gd name="connsiteX67" fmla="*/ 262524 w 624576"/>
                <a:gd name="connsiteY67" fmla="*/ 213481 h 1112120"/>
                <a:gd name="connsiteX68" fmla="*/ 217808 w 624576"/>
                <a:gd name="connsiteY68" fmla="*/ 165881 h 1112120"/>
                <a:gd name="connsiteX69" fmla="*/ 461580 w 624576"/>
                <a:gd name="connsiteY69" fmla="*/ 109625 h 1112120"/>
                <a:gd name="connsiteX70" fmla="*/ 500526 w 624576"/>
                <a:gd name="connsiteY70" fmla="*/ 165880 h 1112120"/>
                <a:gd name="connsiteX71" fmla="*/ 473120 w 624576"/>
                <a:gd name="connsiteY71" fmla="*/ 289930 h 1112120"/>
                <a:gd name="connsiteX72" fmla="*/ 434174 w 624576"/>
                <a:gd name="connsiteY72" fmla="*/ 235118 h 1112120"/>
                <a:gd name="connsiteX73" fmla="*/ 289930 w 624576"/>
                <a:gd name="connsiteY73" fmla="*/ 103855 h 1112120"/>
                <a:gd name="connsiteX74" fmla="*/ 324549 w 624576"/>
                <a:gd name="connsiteY74" fmla="*/ 138473 h 1112120"/>
                <a:gd name="connsiteX75" fmla="*/ 235118 w 624576"/>
                <a:gd name="connsiteY75" fmla="*/ 141358 h 1112120"/>
                <a:gd name="connsiteX76" fmla="*/ 200499 w 624576"/>
                <a:gd name="connsiteY76" fmla="*/ 106740 h 1112120"/>
                <a:gd name="connsiteX77" fmla="*/ 362052 w 624576"/>
                <a:gd name="connsiteY77" fmla="*/ 17309 h 1112120"/>
                <a:gd name="connsiteX78" fmla="*/ 409653 w 624576"/>
                <a:gd name="connsiteY78" fmla="*/ 64909 h 1112120"/>
                <a:gd name="connsiteX79" fmla="*/ 406768 w 624576"/>
                <a:gd name="connsiteY79" fmla="*/ 190402 h 1112120"/>
                <a:gd name="connsiteX80" fmla="*/ 359167 w 624576"/>
                <a:gd name="connsiteY80" fmla="*/ 144244 h 1112120"/>
                <a:gd name="connsiteX81" fmla="*/ 302912 w 624576"/>
                <a:gd name="connsiteY81" fmla="*/ 0 h 1112120"/>
                <a:gd name="connsiteX82" fmla="*/ 337531 w 624576"/>
                <a:gd name="connsiteY82" fmla="*/ 34618 h 1112120"/>
                <a:gd name="connsiteX83" fmla="*/ 337531 w 624576"/>
                <a:gd name="connsiteY83" fmla="*/ 124050 h 1112120"/>
                <a:gd name="connsiteX84" fmla="*/ 302912 w 624576"/>
                <a:gd name="connsiteY84" fmla="*/ 89431 h 111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24576" h="1112120">
                  <a:moveTo>
                    <a:pt x="254754" y="1018361"/>
                  </a:moveTo>
                  <a:lnTo>
                    <a:pt x="258197" y="1025306"/>
                  </a:lnTo>
                  <a:cubicBezTo>
                    <a:pt x="182459" y="1073922"/>
                    <a:pt x="92951" y="1105175"/>
                    <a:pt x="0" y="1112120"/>
                  </a:cubicBezTo>
                  <a:cubicBezTo>
                    <a:pt x="0" y="1084340"/>
                    <a:pt x="0" y="1084340"/>
                    <a:pt x="0" y="1084340"/>
                  </a:cubicBezTo>
                  <a:cubicBezTo>
                    <a:pt x="86066" y="1084340"/>
                    <a:pt x="175574" y="1063504"/>
                    <a:pt x="254754" y="1018361"/>
                  </a:cubicBezTo>
                  <a:close/>
                  <a:moveTo>
                    <a:pt x="327433" y="977973"/>
                  </a:moveTo>
                  <a:lnTo>
                    <a:pt x="451483" y="995283"/>
                  </a:lnTo>
                  <a:lnTo>
                    <a:pt x="399555" y="1035671"/>
                  </a:lnTo>
                  <a:lnTo>
                    <a:pt x="275505" y="1022689"/>
                  </a:lnTo>
                  <a:close/>
                  <a:moveTo>
                    <a:pt x="535145" y="884214"/>
                  </a:moveTo>
                  <a:lnTo>
                    <a:pt x="493314" y="936142"/>
                  </a:lnTo>
                  <a:lnTo>
                    <a:pt x="364937" y="946239"/>
                  </a:lnTo>
                  <a:lnTo>
                    <a:pt x="406768" y="894311"/>
                  </a:lnTo>
                  <a:close/>
                  <a:moveTo>
                    <a:pt x="320221" y="832286"/>
                  </a:moveTo>
                  <a:lnTo>
                    <a:pt x="310124" y="960664"/>
                  </a:lnTo>
                  <a:lnTo>
                    <a:pt x="258196" y="1001052"/>
                  </a:lnTo>
                  <a:lnTo>
                    <a:pt x="268293" y="877002"/>
                  </a:lnTo>
                  <a:close/>
                  <a:moveTo>
                    <a:pt x="589959" y="755837"/>
                  </a:moveTo>
                  <a:lnTo>
                    <a:pt x="562553" y="817862"/>
                  </a:lnTo>
                  <a:lnTo>
                    <a:pt x="441387" y="856808"/>
                  </a:lnTo>
                  <a:lnTo>
                    <a:pt x="473121" y="794783"/>
                  </a:lnTo>
                  <a:close/>
                  <a:moveTo>
                    <a:pt x="372149" y="752952"/>
                  </a:moveTo>
                  <a:lnTo>
                    <a:pt x="389458" y="877002"/>
                  </a:lnTo>
                  <a:lnTo>
                    <a:pt x="344742" y="931814"/>
                  </a:lnTo>
                  <a:lnTo>
                    <a:pt x="330318" y="807765"/>
                  </a:lnTo>
                  <a:close/>
                  <a:moveTo>
                    <a:pt x="406767" y="666406"/>
                  </a:moveTo>
                  <a:lnTo>
                    <a:pt x="448598" y="783243"/>
                  </a:lnTo>
                  <a:lnTo>
                    <a:pt x="416864" y="842383"/>
                  </a:lnTo>
                  <a:lnTo>
                    <a:pt x="376476" y="725546"/>
                  </a:lnTo>
                  <a:close/>
                  <a:moveTo>
                    <a:pt x="620249" y="624575"/>
                  </a:moveTo>
                  <a:lnTo>
                    <a:pt x="602940" y="686601"/>
                  </a:lnTo>
                  <a:lnTo>
                    <a:pt x="496199" y="750068"/>
                  </a:lnTo>
                  <a:lnTo>
                    <a:pt x="510623" y="683716"/>
                  </a:lnTo>
                  <a:close/>
                  <a:moveTo>
                    <a:pt x="421192" y="569762"/>
                  </a:moveTo>
                  <a:lnTo>
                    <a:pt x="486103" y="676503"/>
                  </a:lnTo>
                  <a:lnTo>
                    <a:pt x="468794" y="742855"/>
                  </a:lnTo>
                  <a:lnTo>
                    <a:pt x="403883" y="634672"/>
                  </a:lnTo>
                  <a:close/>
                  <a:moveTo>
                    <a:pt x="624576" y="486101"/>
                  </a:moveTo>
                  <a:lnTo>
                    <a:pt x="620249" y="552454"/>
                  </a:lnTo>
                  <a:lnTo>
                    <a:pt x="523605" y="634673"/>
                  </a:lnTo>
                  <a:lnTo>
                    <a:pt x="527932" y="569763"/>
                  </a:lnTo>
                  <a:close/>
                  <a:moveTo>
                    <a:pt x="416865" y="476004"/>
                  </a:moveTo>
                  <a:lnTo>
                    <a:pt x="503411" y="566878"/>
                  </a:lnTo>
                  <a:lnTo>
                    <a:pt x="500526" y="634672"/>
                  </a:lnTo>
                  <a:lnTo>
                    <a:pt x="413980" y="542356"/>
                  </a:lnTo>
                  <a:close/>
                  <a:moveTo>
                    <a:pt x="393786" y="383688"/>
                  </a:moveTo>
                  <a:lnTo>
                    <a:pt x="496199" y="455810"/>
                  </a:lnTo>
                  <a:lnTo>
                    <a:pt x="506296" y="520720"/>
                  </a:lnTo>
                  <a:lnTo>
                    <a:pt x="403883" y="452925"/>
                  </a:lnTo>
                  <a:close/>
                  <a:moveTo>
                    <a:pt x="597169" y="349070"/>
                  </a:moveTo>
                  <a:lnTo>
                    <a:pt x="607266" y="418308"/>
                  </a:lnTo>
                  <a:lnTo>
                    <a:pt x="530817" y="517836"/>
                  </a:lnTo>
                  <a:lnTo>
                    <a:pt x="520720" y="452926"/>
                  </a:lnTo>
                  <a:close/>
                  <a:moveTo>
                    <a:pt x="347628" y="300027"/>
                  </a:moveTo>
                  <a:lnTo>
                    <a:pt x="465908" y="349070"/>
                  </a:lnTo>
                  <a:lnTo>
                    <a:pt x="488987" y="411095"/>
                  </a:lnTo>
                  <a:lnTo>
                    <a:pt x="372149" y="362052"/>
                  </a:lnTo>
                  <a:close/>
                  <a:moveTo>
                    <a:pt x="540915" y="223577"/>
                  </a:moveTo>
                  <a:lnTo>
                    <a:pt x="565437" y="287045"/>
                  </a:lnTo>
                  <a:lnTo>
                    <a:pt x="513509" y="400997"/>
                  </a:lnTo>
                  <a:lnTo>
                    <a:pt x="488987" y="338972"/>
                  </a:lnTo>
                  <a:close/>
                  <a:moveTo>
                    <a:pt x="289930" y="223577"/>
                  </a:moveTo>
                  <a:lnTo>
                    <a:pt x="413980" y="248099"/>
                  </a:lnTo>
                  <a:lnTo>
                    <a:pt x="451483" y="304354"/>
                  </a:lnTo>
                  <a:lnTo>
                    <a:pt x="327433" y="282718"/>
                  </a:lnTo>
                  <a:close/>
                  <a:moveTo>
                    <a:pt x="341858" y="161553"/>
                  </a:moveTo>
                  <a:lnTo>
                    <a:pt x="389459" y="206269"/>
                  </a:lnTo>
                  <a:lnTo>
                    <a:pt x="262524" y="213481"/>
                  </a:lnTo>
                  <a:lnTo>
                    <a:pt x="217808" y="165881"/>
                  </a:lnTo>
                  <a:close/>
                  <a:moveTo>
                    <a:pt x="461580" y="109625"/>
                  </a:moveTo>
                  <a:lnTo>
                    <a:pt x="500526" y="165880"/>
                  </a:lnTo>
                  <a:lnTo>
                    <a:pt x="473120" y="289930"/>
                  </a:lnTo>
                  <a:lnTo>
                    <a:pt x="434174" y="235118"/>
                  </a:lnTo>
                  <a:close/>
                  <a:moveTo>
                    <a:pt x="289930" y="103855"/>
                  </a:moveTo>
                  <a:lnTo>
                    <a:pt x="324549" y="138473"/>
                  </a:lnTo>
                  <a:lnTo>
                    <a:pt x="235118" y="141358"/>
                  </a:lnTo>
                  <a:lnTo>
                    <a:pt x="200499" y="106740"/>
                  </a:lnTo>
                  <a:close/>
                  <a:moveTo>
                    <a:pt x="362052" y="17309"/>
                  </a:moveTo>
                  <a:lnTo>
                    <a:pt x="409653" y="64909"/>
                  </a:lnTo>
                  <a:lnTo>
                    <a:pt x="406768" y="190402"/>
                  </a:lnTo>
                  <a:lnTo>
                    <a:pt x="359167" y="144244"/>
                  </a:lnTo>
                  <a:close/>
                  <a:moveTo>
                    <a:pt x="302912" y="0"/>
                  </a:moveTo>
                  <a:lnTo>
                    <a:pt x="337531" y="34618"/>
                  </a:lnTo>
                  <a:lnTo>
                    <a:pt x="337531" y="124050"/>
                  </a:lnTo>
                  <a:lnTo>
                    <a:pt x="302912" y="8943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/>
            </a:p>
          </p:txBody>
        </p:sp>
        <p:sp>
          <p:nvSpPr>
            <p:cNvPr id="58" name="任意多边形: 形状 57"/>
            <p:cNvSpPr/>
            <p:nvPr/>
          </p:nvSpPr>
          <p:spPr bwMode="auto">
            <a:xfrm>
              <a:off x="2728847" y="2282356"/>
              <a:ext cx="480255" cy="844815"/>
            </a:xfrm>
            <a:custGeom>
              <a:avLst/>
              <a:gdLst>
                <a:gd name="connsiteX0" fmla="*/ 378496 w 634673"/>
                <a:gd name="connsiteY0" fmla="*/ 1022689 h 1116448"/>
                <a:gd name="connsiteX1" fmla="*/ 634673 w 634673"/>
                <a:gd name="connsiteY1" fmla="*/ 1088668 h 1116448"/>
                <a:gd name="connsiteX2" fmla="*/ 631211 w 634673"/>
                <a:gd name="connsiteY2" fmla="*/ 1116448 h 1116448"/>
                <a:gd name="connsiteX3" fmla="*/ 375034 w 634673"/>
                <a:gd name="connsiteY3" fmla="*/ 1029634 h 1116448"/>
                <a:gd name="connsiteX4" fmla="*/ 300028 w 634673"/>
                <a:gd name="connsiteY4" fmla="*/ 982301 h 1116448"/>
                <a:gd name="connsiteX5" fmla="*/ 351956 w 634673"/>
                <a:gd name="connsiteY5" fmla="*/ 1022690 h 1116448"/>
                <a:gd name="connsiteX6" fmla="*/ 223579 w 634673"/>
                <a:gd name="connsiteY6" fmla="*/ 1039999 h 1116448"/>
                <a:gd name="connsiteX7" fmla="*/ 171651 w 634673"/>
                <a:gd name="connsiteY7" fmla="*/ 995283 h 1116448"/>
                <a:gd name="connsiteX8" fmla="*/ 89431 w 634673"/>
                <a:gd name="connsiteY8" fmla="*/ 885657 h 1116448"/>
                <a:gd name="connsiteX9" fmla="*/ 216366 w 634673"/>
                <a:gd name="connsiteY9" fmla="*/ 898639 h 1116448"/>
                <a:gd name="connsiteX10" fmla="*/ 258197 w 634673"/>
                <a:gd name="connsiteY10" fmla="*/ 950567 h 1116448"/>
                <a:gd name="connsiteX11" fmla="*/ 134147 w 634673"/>
                <a:gd name="connsiteY11" fmla="*/ 936143 h 1116448"/>
                <a:gd name="connsiteX12" fmla="*/ 305797 w 634673"/>
                <a:gd name="connsiteY12" fmla="*/ 836614 h 1116448"/>
                <a:gd name="connsiteX13" fmla="*/ 357725 w 634673"/>
                <a:gd name="connsiteY13" fmla="*/ 878445 h 1116448"/>
                <a:gd name="connsiteX14" fmla="*/ 364937 w 634673"/>
                <a:gd name="connsiteY14" fmla="*/ 1005380 h 1116448"/>
                <a:gd name="connsiteX15" fmla="*/ 313009 w 634673"/>
                <a:gd name="connsiteY15" fmla="*/ 960664 h 1116448"/>
                <a:gd name="connsiteX16" fmla="*/ 34619 w 634673"/>
                <a:gd name="connsiteY16" fmla="*/ 760165 h 1116448"/>
                <a:gd name="connsiteX17" fmla="*/ 154342 w 634673"/>
                <a:gd name="connsiteY17" fmla="*/ 799111 h 1116448"/>
                <a:gd name="connsiteX18" fmla="*/ 181748 w 634673"/>
                <a:gd name="connsiteY18" fmla="*/ 856809 h 1116448"/>
                <a:gd name="connsiteX19" fmla="*/ 62025 w 634673"/>
                <a:gd name="connsiteY19" fmla="*/ 819306 h 1116448"/>
                <a:gd name="connsiteX20" fmla="*/ 255312 w 634673"/>
                <a:gd name="connsiteY20" fmla="*/ 757280 h 1116448"/>
                <a:gd name="connsiteX21" fmla="*/ 295701 w 634673"/>
                <a:gd name="connsiteY21" fmla="*/ 809208 h 1116448"/>
                <a:gd name="connsiteX22" fmla="*/ 278392 w 634673"/>
                <a:gd name="connsiteY22" fmla="*/ 933257 h 1116448"/>
                <a:gd name="connsiteX23" fmla="*/ 238003 w 634673"/>
                <a:gd name="connsiteY23" fmla="*/ 881330 h 1116448"/>
                <a:gd name="connsiteX24" fmla="*/ 220694 w 634673"/>
                <a:gd name="connsiteY24" fmla="*/ 667849 h 1116448"/>
                <a:gd name="connsiteX25" fmla="*/ 248100 w 634673"/>
                <a:gd name="connsiteY25" fmla="*/ 729874 h 1116448"/>
                <a:gd name="connsiteX26" fmla="*/ 206269 w 634673"/>
                <a:gd name="connsiteY26" fmla="*/ 846711 h 1116448"/>
                <a:gd name="connsiteX27" fmla="*/ 175978 w 634673"/>
                <a:gd name="connsiteY27" fmla="*/ 784687 h 1116448"/>
                <a:gd name="connsiteX28" fmla="*/ 2885 w 634673"/>
                <a:gd name="connsiteY28" fmla="*/ 626018 h 1116448"/>
                <a:gd name="connsiteX29" fmla="*/ 113954 w 634673"/>
                <a:gd name="connsiteY29" fmla="*/ 688043 h 1116448"/>
                <a:gd name="connsiteX30" fmla="*/ 131263 w 634673"/>
                <a:gd name="connsiteY30" fmla="*/ 754395 h 1116448"/>
                <a:gd name="connsiteX31" fmla="*/ 20194 w 634673"/>
                <a:gd name="connsiteY31" fmla="*/ 690928 h 1116448"/>
                <a:gd name="connsiteX32" fmla="*/ 203385 w 634673"/>
                <a:gd name="connsiteY32" fmla="*/ 574090 h 1116448"/>
                <a:gd name="connsiteX33" fmla="*/ 220694 w 634673"/>
                <a:gd name="connsiteY33" fmla="*/ 639000 h 1116448"/>
                <a:gd name="connsiteX34" fmla="*/ 154341 w 634673"/>
                <a:gd name="connsiteY34" fmla="*/ 747183 h 1116448"/>
                <a:gd name="connsiteX35" fmla="*/ 137032 w 634673"/>
                <a:gd name="connsiteY35" fmla="*/ 680831 h 1116448"/>
                <a:gd name="connsiteX36" fmla="*/ 0 w 634673"/>
                <a:gd name="connsiteY36" fmla="*/ 487544 h 1116448"/>
                <a:gd name="connsiteX37" fmla="*/ 96644 w 634673"/>
                <a:gd name="connsiteY37" fmla="*/ 571206 h 1116448"/>
                <a:gd name="connsiteX38" fmla="*/ 99529 w 634673"/>
                <a:gd name="connsiteY38" fmla="*/ 639000 h 1116448"/>
                <a:gd name="connsiteX39" fmla="*/ 2885 w 634673"/>
                <a:gd name="connsiteY39" fmla="*/ 556781 h 1116448"/>
                <a:gd name="connsiteX40" fmla="*/ 210597 w 634673"/>
                <a:gd name="connsiteY40" fmla="*/ 477447 h 1116448"/>
                <a:gd name="connsiteX41" fmla="*/ 210597 w 634673"/>
                <a:gd name="connsiteY41" fmla="*/ 546684 h 1116448"/>
                <a:gd name="connsiteX42" fmla="*/ 124050 w 634673"/>
                <a:gd name="connsiteY42" fmla="*/ 636115 h 1116448"/>
                <a:gd name="connsiteX43" fmla="*/ 119723 w 634673"/>
                <a:gd name="connsiteY43" fmla="*/ 571206 h 1116448"/>
                <a:gd name="connsiteX44" fmla="*/ 233676 w 634673"/>
                <a:gd name="connsiteY44" fmla="*/ 388016 h 1116448"/>
                <a:gd name="connsiteX45" fmla="*/ 220694 w 634673"/>
                <a:gd name="connsiteY45" fmla="*/ 452926 h 1116448"/>
                <a:gd name="connsiteX46" fmla="*/ 116838 w 634673"/>
                <a:gd name="connsiteY46" fmla="*/ 525048 h 1116448"/>
                <a:gd name="connsiteX47" fmla="*/ 126935 w 634673"/>
                <a:gd name="connsiteY47" fmla="*/ 457253 h 1116448"/>
                <a:gd name="connsiteX48" fmla="*/ 27406 w 634673"/>
                <a:gd name="connsiteY48" fmla="*/ 353398 h 1116448"/>
                <a:gd name="connsiteX49" fmla="*/ 102413 w 634673"/>
                <a:gd name="connsiteY49" fmla="*/ 452927 h 1116448"/>
                <a:gd name="connsiteX50" fmla="*/ 92316 w 634673"/>
                <a:gd name="connsiteY50" fmla="*/ 519279 h 1116448"/>
                <a:gd name="connsiteX51" fmla="*/ 17309 w 634673"/>
                <a:gd name="connsiteY51" fmla="*/ 418308 h 1116448"/>
                <a:gd name="connsiteX52" fmla="*/ 275506 w 634673"/>
                <a:gd name="connsiteY52" fmla="*/ 301470 h 1116448"/>
                <a:gd name="connsiteX53" fmla="*/ 250985 w 634673"/>
                <a:gd name="connsiteY53" fmla="*/ 363495 h 1116448"/>
                <a:gd name="connsiteX54" fmla="*/ 134147 w 634673"/>
                <a:gd name="connsiteY54" fmla="*/ 411095 h 1116448"/>
                <a:gd name="connsiteX55" fmla="*/ 158668 w 634673"/>
                <a:gd name="connsiteY55" fmla="*/ 349071 h 1116448"/>
                <a:gd name="connsiteX56" fmla="*/ 334646 w 634673"/>
                <a:gd name="connsiteY56" fmla="*/ 227905 h 1116448"/>
                <a:gd name="connsiteX57" fmla="*/ 300028 w 634673"/>
                <a:gd name="connsiteY57" fmla="*/ 284161 h 1116448"/>
                <a:gd name="connsiteX58" fmla="*/ 175978 w 634673"/>
                <a:gd name="connsiteY58" fmla="*/ 308682 h 1116448"/>
                <a:gd name="connsiteX59" fmla="*/ 210596 w 634673"/>
                <a:gd name="connsiteY59" fmla="*/ 249542 h 1116448"/>
                <a:gd name="connsiteX60" fmla="*/ 82220 w 634673"/>
                <a:gd name="connsiteY60" fmla="*/ 225020 h 1116448"/>
                <a:gd name="connsiteX61" fmla="*/ 134148 w 634673"/>
                <a:gd name="connsiteY61" fmla="*/ 338973 h 1116448"/>
                <a:gd name="connsiteX62" fmla="*/ 109626 w 634673"/>
                <a:gd name="connsiteY62" fmla="*/ 400997 h 1116448"/>
                <a:gd name="connsiteX63" fmla="*/ 57698 w 634673"/>
                <a:gd name="connsiteY63" fmla="*/ 287045 h 1116448"/>
                <a:gd name="connsiteX64" fmla="*/ 282718 w 634673"/>
                <a:gd name="connsiteY64" fmla="*/ 162996 h 1116448"/>
                <a:gd name="connsiteX65" fmla="*/ 409653 w 634673"/>
                <a:gd name="connsiteY65" fmla="*/ 165881 h 1116448"/>
                <a:gd name="connsiteX66" fmla="*/ 362052 w 634673"/>
                <a:gd name="connsiteY66" fmla="*/ 214924 h 1116448"/>
                <a:gd name="connsiteX67" fmla="*/ 233675 w 634673"/>
                <a:gd name="connsiteY67" fmla="*/ 210597 h 1116448"/>
                <a:gd name="connsiteX68" fmla="*/ 161554 w 634673"/>
                <a:gd name="connsiteY68" fmla="*/ 113953 h 1116448"/>
                <a:gd name="connsiteX69" fmla="*/ 188960 w 634673"/>
                <a:gd name="connsiteY69" fmla="*/ 235118 h 1116448"/>
                <a:gd name="connsiteX70" fmla="*/ 151456 w 634673"/>
                <a:gd name="connsiteY70" fmla="*/ 291373 h 1116448"/>
                <a:gd name="connsiteX71" fmla="*/ 124050 w 634673"/>
                <a:gd name="connsiteY71" fmla="*/ 170208 h 1116448"/>
                <a:gd name="connsiteX72" fmla="*/ 334647 w 634673"/>
                <a:gd name="connsiteY72" fmla="*/ 108183 h 1116448"/>
                <a:gd name="connsiteX73" fmla="*/ 426963 w 634673"/>
                <a:gd name="connsiteY73" fmla="*/ 108183 h 1116448"/>
                <a:gd name="connsiteX74" fmla="*/ 392344 w 634673"/>
                <a:gd name="connsiteY74" fmla="*/ 142802 h 1116448"/>
                <a:gd name="connsiteX75" fmla="*/ 300028 w 634673"/>
                <a:gd name="connsiteY75" fmla="*/ 138475 h 1116448"/>
                <a:gd name="connsiteX76" fmla="*/ 261082 w 634673"/>
                <a:gd name="connsiteY76" fmla="*/ 21637 h 1116448"/>
                <a:gd name="connsiteX77" fmla="*/ 265409 w 634673"/>
                <a:gd name="connsiteY77" fmla="*/ 145687 h 1116448"/>
                <a:gd name="connsiteX78" fmla="*/ 216366 w 634673"/>
                <a:gd name="connsiteY78" fmla="*/ 194730 h 1116448"/>
                <a:gd name="connsiteX79" fmla="*/ 216366 w 634673"/>
                <a:gd name="connsiteY79" fmla="*/ 66352 h 1116448"/>
                <a:gd name="connsiteX80" fmla="*/ 320222 w 634673"/>
                <a:gd name="connsiteY80" fmla="*/ 0 h 1116448"/>
                <a:gd name="connsiteX81" fmla="*/ 320222 w 634673"/>
                <a:gd name="connsiteY81" fmla="*/ 93758 h 1116448"/>
                <a:gd name="connsiteX82" fmla="*/ 285603 w 634673"/>
                <a:gd name="connsiteY82" fmla="*/ 128377 h 1116448"/>
                <a:gd name="connsiteX83" fmla="*/ 285603 w 634673"/>
                <a:gd name="connsiteY83" fmla="*/ 34618 h 111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34673" h="1116448">
                  <a:moveTo>
                    <a:pt x="378496" y="1022689"/>
                  </a:moveTo>
                  <a:cubicBezTo>
                    <a:pt x="458118" y="1067832"/>
                    <a:pt x="544665" y="1088668"/>
                    <a:pt x="634673" y="1088668"/>
                  </a:cubicBezTo>
                  <a:cubicBezTo>
                    <a:pt x="631211" y="1116448"/>
                    <a:pt x="631211" y="1116448"/>
                    <a:pt x="631211" y="1116448"/>
                  </a:cubicBezTo>
                  <a:cubicBezTo>
                    <a:pt x="541203" y="1109503"/>
                    <a:pt x="451195" y="1078250"/>
                    <a:pt x="375034" y="1029634"/>
                  </a:cubicBezTo>
                  <a:close/>
                  <a:moveTo>
                    <a:pt x="300028" y="982301"/>
                  </a:moveTo>
                  <a:lnTo>
                    <a:pt x="351956" y="1022690"/>
                  </a:lnTo>
                  <a:lnTo>
                    <a:pt x="223579" y="1039999"/>
                  </a:lnTo>
                  <a:lnTo>
                    <a:pt x="171651" y="995283"/>
                  </a:lnTo>
                  <a:close/>
                  <a:moveTo>
                    <a:pt x="89431" y="885657"/>
                  </a:moveTo>
                  <a:lnTo>
                    <a:pt x="216366" y="898639"/>
                  </a:lnTo>
                  <a:lnTo>
                    <a:pt x="258197" y="950567"/>
                  </a:lnTo>
                  <a:lnTo>
                    <a:pt x="134147" y="936143"/>
                  </a:lnTo>
                  <a:close/>
                  <a:moveTo>
                    <a:pt x="305797" y="836614"/>
                  </a:moveTo>
                  <a:lnTo>
                    <a:pt x="357725" y="878445"/>
                  </a:lnTo>
                  <a:lnTo>
                    <a:pt x="364937" y="1005380"/>
                  </a:lnTo>
                  <a:lnTo>
                    <a:pt x="313009" y="960664"/>
                  </a:lnTo>
                  <a:close/>
                  <a:moveTo>
                    <a:pt x="34619" y="760165"/>
                  </a:moveTo>
                  <a:lnTo>
                    <a:pt x="154342" y="799111"/>
                  </a:lnTo>
                  <a:lnTo>
                    <a:pt x="181748" y="856809"/>
                  </a:lnTo>
                  <a:lnTo>
                    <a:pt x="62025" y="819306"/>
                  </a:lnTo>
                  <a:close/>
                  <a:moveTo>
                    <a:pt x="255312" y="757280"/>
                  </a:moveTo>
                  <a:lnTo>
                    <a:pt x="295701" y="809208"/>
                  </a:lnTo>
                  <a:lnTo>
                    <a:pt x="278392" y="933257"/>
                  </a:lnTo>
                  <a:lnTo>
                    <a:pt x="238003" y="881330"/>
                  </a:lnTo>
                  <a:close/>
                  <a:moveTo>
                    <a:pt x="220694" y="667849"/>
                  </a:moveTo>
                  <a:lnTo>
                    <a:pt x="248100" y="729874"/>
                  </a:lnTo>
                  <a:lnTo>
                    <a:pt x="206269" y="846711"/>
                  </a:lnTo>
                  <a:lnTo>
                    <a:pt x="175978" y="784687"/>
                  </a:lnTo>
                  <a:close/>
                  <a:moveTo>
                    <a:pt x="2885" y="626018"/>
                  </a:moveTo>
                  <a:lnTo>
                    <a:pt x="113954" y="688043"/>
                  </a:lnTo>
                  <a:lnTo>
                    <a:pt x="131263" y="754395"/>
                  </a:lnTo>
                  <a:lnTo>
                    <a:pt x="20194" y="690928"/>
                  </a:lnTo>
                  <a:close/>
                  <a:moveTo>
                    <a:pt x="203385" y="574090"/>
                  </a:moveTo>
                  <a:lnTo>
                    <a:pt x="220694" y="639000"/>
                  </a:lnTo>
                  <a:lnTo>
                    <a:pt x="154341" y="747183"/>
                  </a:lnTo>
                  <a:lnTo>
                    <a:pt x="137032" y="680831"/>
                  </a:lnTo>
                  <a:close/>
                  <a:moveTo>
                    <a:pt x="0" y="487544"/>
                  </a:moveTo>
                  <a:lnTo>
                    <a:pt x="96644" y="571206"/>
                  </a:lnTo>
                  <a:lnTo>
                    <a:pt x="99529" y="639000"/>
                  </a:lnTo>
                  <a:lnTo>
                    <a:pt x="2885" y="556781"/>
                  </a:lnTo>
                  <a:close/>
                  <a:moveTo>
                    <a:pt x="210597" y="477447"/>
                  </a:moveTo>
                  <a:lnTo>
                    <a:pt x="210597" y="546684"/>
                  </a:lnTo>
                  <a:lnTo>
                    <a:pt x="124050" y="636115"/>
                  </a:lnTo>
                  <a:lnTo>
                    <a:pt x="119723" y="571206"/>
                  </a:lnTo>
                  <a:close/>
                  <a:moveTo>
                    <a:pt x="233676" y="388016"/>
                  </a:moveTo>
                  <a:lnTo>
                    <a:pt x="220694" y="452926"/>
                  </a:lnTo>
                  <a:lnTo>
                    <a:pt x="116838" y="525048"/>
                  </a:lnTo>
                  <a:lnTo>
                    <a:pt x="126935" y="457253"/>
                  </a:lnTo>
                  <a:close/>
                  <a:moveTo>
                    <a:pt x="27406" y="353398"/>
                  </a:moveTo>
                  <a:lnTo>
                    <a:pt x="102413" y="452927"/>
                  </a:lnTo>
                  <a:lnTo>
                    <a:pt x="92316" y="519279"/>
                  </a:lnTo>
                  <a:lnTo>
                    <a:pt x="17309" y="418308"/>
                  </a:lnTo>
                  <a:close/>
                  <a:moveTo>
                    <a:pt x="275506" y="301470"/>
                  </a:moveTo>
                  <a:lnTo>
                    <a:pt x="250985" y="363495"/>
                  </a:lnTo>
                  <a:lnTo>
                    <a:pt x="134147" y="411095"/>
                  </a:lnTo>
                  <a:lnTo>
                    <a:pt x="158668" y="349071"/>
                  </a:lnTo>
                  <a:close/>
                  <a:moveTo>
                    <a:pt x="334646" y="227905"/>
                  </a:moveTo>
                  <a:lnTo>
                    <a:pt x="300028" y="284161"/>
                  </a:lnTo>
                  <a:lnTo>
                    <a:pt x="175978" y="308682"/>
                  </a:lnTo>
                  <a:lnTo>
                    <a:pt x="210596" y="249542"/>
                  </a:lnTo>
                  <a:close/>
                  <a:moveTo>
                    <a:pt x="82220" y="225020"/>
                  </a:moveTo>
                  <a:lnTo>
                    <a:pt x="134148" y="338973"/>
                  </a:lnTo>
                  <a:lnTo>
                    <a:pt x="109626" y="400997"/>
                  </a:lnTo>
                  <a:lnTo>
                    <a:pt x="57698" y="287045"/>
                  </a:lnTo>
                  <a:close/>
                  <a:moveTo>
                    <a:pt x="282718" y="162996"/>
                  </a:moveTo>
                  <a:lnTo>
                    <a:pt x="409653" y="165881"/>
                  </a:lnTo>
                  <a:lnTo>
                    <a:pt x="362052" y="214924"/>
                  </a:lnTo>
                  <a:lnTo>
                    <a:pt x="233675" y="210597"/>
                  </a:lnTo>
                  <a:close/>
                  <a:moveTo>
                    <a:pt x="161554" y="113953"/>
                  </a:moveTo>
                  <a:lnTo>
                    <a:pt x="188960" y="235118"/>
                  </a:lnTo>
                  <a:lnTo>
                    <a:pt x="151456" y="291373"/>
                  </a:lnTo>
                  <a:lnTo>
                    <a:pt x="124050" y="170208"/>
                  </a:lnTo>
                  <a:close/>
                  <a:moveTo>
                    <a:pt x="334647" y="108183"/>
                  </a:moveTo>
                  <a:lnTo>
                    <a:pt x="426963" y="108183"/>
                  </a:lnTo>
                  <a:lnTo>
                    <a:pt x="392344" y="142802"/>
                  </a:lnTo>
                  <a:lnTo>
                    <a:pt x="300028" y="138475"/>
                  </a:lnTo>
                  <a:close/>
                  <a:moveTo>
                    <a:pt x="261082" y="21637"/>
                  </a:moveTo>
                  <a:lnTo>
                    <a:pt x="265409" y="145687"/>
                  </a:lnTo>
                  <a:lnTo>
                    <a:pt x="216366" y="194730"/>
                  </a:lnTo>
                  <a:lnTo>
                    <a:pt x="216366" y="66352"/>
                  </a:lnTo>
                  <a:close/>
                  <a:moveTo>
                    <a:pt x="320222" y="0"/>
                  </a:moveTo>
                  <a:lnTo>
                    <a:pt x="320222" y="93758"/>
                  </a:lnTo>
                  <a:lnTo>
                    <a:pt x="285603" y="128377"/>
                  </a:lnTo>
                  <a:lnTo>
                    <a:pt x="285603" y="346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553082" y="986327"/>
            <a:ext cx="1085835" cy="857986"/>
            <a:chOff x="3541852" y="2738463"/>
            <a:chExt cx="1085835" cy="857986"/>
          </a:xfrm>
        </p:grpSpPr>
        <p:sp>
          <p:nvSpPr>
            <p:cNvPr id="55" name="文本框 54"/>
            <p:cNvSpPr txBox="1"/>
            <p:nvPr/>
          </p:nvSpPr>
          <p:spPr>
            <a:xfrm>
              <a:off x="3541852" y="2738463"/>
              <a:ext cx="1085835" cy="358253"/>
            </a:xfrm>
            <a:prstGeom prst="rect">
              <a:avLst/>
            </a:prstGeom>
            <a:noFill/>
            <a:effectLst/>
          </p:spPr>
          <p:txBody>
            <a:bodyPr wrap="none" lIns="80467" tIns="40234" rIns="80467" bIns="40234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tx1">
                      <a:lumMod val="100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宋体 CN Heavy" panose="02020900000000000000" pitchFamily="18" charset="-122"/>
                </a:rPr>
                <a:t>省级奖项</a:t>
              </a:r>
              <a:endParaRPr lang="en-US" altLang="zh-CN">
                <a:solidFill>
                  <a:schemeClr val="tx1">
                    <a:lumMod val="100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600879" y="3022753"/>
              <a:ext cx="970420" cy="573696"/>
            </a:xfrm>
            <a:prstGeom prst="rect">
              <a:avLst/>
            </a:prstGeom>
            <a:noFill/>
            <a:effectLst/>
          </p:spPr>
          <p:txBody>
            <a:bodyPr wrap="none" lIns="80467" tIns="40234" rIns="80467" bIns="40234" rtlCol="0">
              <a:spAutoFit/>
            </a:bodyPr>
            <a:lstStyle/>
            <a:p>
              <a:pPr algn="ctr"/>
              <a:r>
                <a:rPr lang="en-US" altLang="zh-CN" sz="3200">
                  <a:gradFill>
                    <a:gsLst>
                      <a:gs pos="0">
                        <a:schemeClr val="accent3"/>
                      </a:gs>
                      <a:gs pos="73000">
                        <a:schemeClr val="accent1"/>
                      </a:gs>
                    </a:gsLst>
                    <a:lin ang="2700000" scaled="1"/>
                  </a:gra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 Heavy" panose="02020900000000000000" pitchFamily="18" charset="-122"/>
                </a:rPr>
                <a:t>12</a:t>
              </a:r>
              <a:r>
                <a:rPr lang="zh-CN" altLang="en-US" sz="2400">
                  <a:gradFill>
                    <a:gsLst>
                      <a:gs pos="0">
                        <a:schemeClr val="accent3"/>
                      </a:gs>
                      <a:gs pos="73000">
                        <a:schemeClr val="accent1"/>
                      </a:gs>
                    </a:gsLst>
                    <a:lin ang="2700000" scaled="1"/>
                  </a:gra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 Heavy" panose="02020900000000000000" pitchFamily="18" charset="-122"/>
                </a:rPr>
                <a:t>项</a:t>
              </a:r>
              <a:endParaRPr lang="en-US" altLang="zh-CN" sz="3200">
                <a:gradFill>
                  <a:gsLst>
                    <a:gs pos="0">
                      <a:schemeClr val="accent3"/>
                    </a:gs>
                    <a:gs pos="73000">
                      <a:schemeClr val="accent1"/>
                    </a:gs>
                  </a:gsLst>
                  <a:lin ang="2700000" scaled="1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786637" y="1795955"/>
            <a:ext cx="618726" cy="147838"/>
            <a:chOff x="3651009" y="3186711"/>
            <a:chExt cx="618726" cy="147838"/>
          </a:xfrm>
          <a:blipFill>
            <a:blip r:embed="rId5"/>
            <a:stretch>
              <a:fillRect l="-80590" t="-237501" r="-159362" b="-38777"/>
            </a:stretch>
          </a:blipFill>
        </p:grpSpPr>
        <p:sp>
          <p:nvSpPr>
            <p:cNvPr id="52" name="星形: 五角 51"/>
            <p:cNvSpPr/>
            <p:nvPr/>
          </p:nvSpPr>
          <p:spPr>
            <a:xfrm>
              <a:off x="3886453" y="3186711"/>
              <a:ext cx="147838" cy="147838"/>
            </a:xfrm>
            <a:prstGeom prst="star5">
              <a:avLst/>
            </a:pr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>
                <a:solidFill>
                  <a:schemeClr val="tx1"/>
                </a:solidFill>
              </a:endParaRPr>
            </a:p>
          </p:txBody>
        </p:sp>
        <p:sp>
          <p:nvSpPr>
            <p:cNvPr id="53" name="星形: 五角 52"/>
            <p:cNvSpPr/>
            <p:nvPr/>
          </p:nvSpPr>
          <p:spPr>
            <a:xfrm>
              <a:off x="3651009" y="3186711"/>
              <a:ext cx="147838" cy="147838"/>
            </a:xfrm>
            <a:prstGeom prst="star5">
              <a:avLst/>
            </a:pr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>
                <a:solidFill>
                  <a:schemeClr val="tx1"/>
                </a:solidFill>
              </a:endParaRPr>
            </a:p>
          </p:txBody>
        </p:sp>
        <p:sp>
          <p:nvSpPr>
            <p:cNvPr id="54" name="星形: 五角 53"/>
            <p:cNvSpPr/>
            <p:nvPr/>
          </p:nvSpPr>
          <p:spPr>
            <a:xfrm>
              <a:off x="4121897" y="3186711"/>
              <a:ext cx="147838" cy="147838"/>
            </a:xfrm>
            <a:prstGeom prst="star5">
              <a:avLst/>
            </a:pr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526825" y="1091262"/>
            <a:ext cx="2061000" cy="774018"/>
            <a:chOff x="2728847" y="2282356"/>
            <a:chExt cx="2249508" cy="844815"/>
          </a:xfrm>
          <a:blipFill>
            <a:blip r:embed="rId5"/>
            <a:stretch>
              <a:fillRect l="-80590" t="-237501" r="-159362" b="-38777"/>
            </a:stretch>
          </a:blipFill>
        </p:grpSpPr>
        <p:sp>
          <p:nvSpPr>
            <p:cNvPr id="68" name="任意多边形: 形状 67"/>
            <p:cNvSpPr/>
            <p:nvPr/>
          </p:nvSpPr>
          <p:spPr bwMode="auto">
            <a:xfrm>
              <a:off x="4505740" y="2283993"/>
              <a:ext cx="472615" cy="841540"/>
            </a:xfrm>
            <a:custGeom>
              <a:avLst/>
              <a:gdLst>
                <a:gd name="connsiteX0" fmla="*/ 254754 w 624576"/>
                <a:gd name="connsiteY0" fmla="*/ 1018361 h 1112120"/>
                <a:gd name="connsiteX1" fmla="*/ 258197 w 624576"/>
                <a:gd name="connsiteY1" fmla="*/ 1025306 h 1112120"/>
                <a:gd name="connsiteX2" fmla="*/ 0 w 624576"/>
                <a:gd name="connsiteY2" fmla="*/ 1112120 h 1112120"/>
                <a:gd name="connsiteX3" fmla="*/ 0 w 624576"/>
                <a:gd name="connsiteY3" fmla="*/ 1084340 h 1112120"/>
                <a:gd name="connsiteX4" fmla="*/ 254754 w 624576"/>
                <a:gd name="connsiteY4" fmla="*/ 1018361 h 1112120"/>
                <a:gd name="connsiteX5" fmla="*/ 327433 w 624576"/>
                <a:gd name="connsiteY5" fmla="*/ 977973 h 1112120"/>
                <a:gd name="connsiteX6" fmla="*/ 451483 w 624576"/>
                <a:gd name="connsiteY6" fmla="*/ 995283 h 1112120"/>
                <a:gd name="connsiteX7" fmla="*/ 399555 w 624576"/>
                <a:gd name="connsiteY7" fmla="*/ 1035671 h 1112120"/>
                <a:gd name="connsiteX8" fmla="*/ 275505 w 624576"/>
                <a:gd name="connsiteY8" fmla="*/ 1022689 h 1112120"/>
                <a:gd name="connsiteX9" fmla="*/ 535145 w 624576"/>
                <a:gd name="connsiteY9" fmla="*/ 884214 h 1112120"/>
                <a:gd name="connsiteX10" fmla="*/ 493314 w 624576"/>
                <a:gd name="connsiteY10" fmla="*/ 936142 h 1112120"/>
                <a:gd name="connsiteX11" fmla="*/ 364937 w 624576"/>
                <a:gd name="connsiteY11" fmla="*/ 946239 h 1112120"/>
                <a:gd name="connsiteX12" fmla="*/ 406768 w 624576"/>
                <a:gd name="connsiteY12" fmla="*/ 894311 h 1112120"/>
                <a:gd name="connsiteX13" fmla="*/ 320221 w 624576"/>
                <a:gd name="connsiteY13" fmla="*/ 832286 h 1112120"/>
                <a:gd name="connsiteX14" fmla="*/ 310124 w 624576"/>
                <a:gd name="connsiteY14" fmla="*/ 960664 h 1112120"/>
                <a:gd name="connsiteX15" fmla="*/ 258196 w 624576"/>
                <a:gd name="connsiteY15" fmla="*/ 1001052 h 1112120"/>
                <a:gd name="connsiteX16" fmla="*/ 268293 w 624576"/>
                <a:gd name="connsiteY16" fmla="*/ 877002 h 1112120"/>
                <a:gd name="connsiteX17" fmla="*/ 589959 w 624576"/>
                <a:gd name="connsiteY17" fmla="*/ 755837 h 1112120"/>
                <a:gd name="connsiteX18" fmla="*/ 562553 w 624576"/>
                <a:gd name="connsiteY18" fmla="*/ 817862 h 1112120"/>
                <a:gd name="connsiteX19" fmla="*/ 441387 w 624576"/>
                <a:gd name="connsiteY19" fmla="*/ 856808 h 1112120"/>
                <a:gd name="connsiteX20" fmla="*/ 473121 w 624576"/>
                <a:gd name="connsiteY20" fmla="*/ 794783 h 1112120"/>
                <a:gd name="connsiteX21" fmla="*/ 372149 w 624576"/>
                <a:gd name="connsiteY21" fmla="*/ 752952 h 1112120"/>
                <a:gd name="connsiteX22" fmla="*/ 389458 w 624576"/>
                <a:gd name="connsiteY22" fmla="*/ 877002 h 1112120"/>
                <a:gd name="connsiteX23" fmla="*/ 344742 w 624576"/>
                <a:gd name="connsiteY23" fmla="*/ 931814 h 1112120"/>
                <a:gd name="connsiteX24" fmla="*/ 330318 w 624576"/>
                <a:gd name="connsiteY24" fmla="*/ 807765 h 1112120"/>
                <a:gd name="connsiteX25" fmla="*/ 406767 w 624576"/>
                <a:gd name="connsiteY25" fmla="*/ 666406 h 1112120"/>
                <a:gd name="connsiteX26" fmla="*/ 448598 w 624576"/>
                <a:gd name="connsiteY26" fmla="*/ 783243 h 1112120"/>
                <a:gd name="connsiteX27" fmla="*/ 416864 w 624576"/>
                <a:gd name="connsiteY27" fmla="*/ 842383 h 1112120"/>
                <a:gd name="connsiteX28" fmla="*/ 376476 w 624576"/>
                <a:gd name="connsiteY28" fmla="*/ 725546 h 1112120"/>
                <a:gd name="connsiteX29" fmla="*/ 620249 w 624576"/>
                <a:gd name="connsiteY29" fmla="*/ 624575 h 1112120"/>
                <a:gd name="connsiteX30" fmla="*/ 602940 w 624576"/>
                <a:gd name="connsiteY30" fmla="*/ 686601 h 1112120"/>
                <a:gd name="connsiteX31" fmla="*/ 496199 w 624576"/>
                <a:gd name="connsiteY31" fmla="*/ 750068 h 1112120"/>
                <a:gd name="connsiteX32" fmla="*/ 510623 w 624576"/>
                <a:gd name="connsiteY32" fmla="*/ 683716 h 1112120"/>
                <a:gd name="connsiteX33" fmla="*/ 421192 w 624576"/>
                <a:gd name="connsiteY33" fmla="*/ 569762 h 1112120"/>
                <a:gd name="connsiteX34" fmla="*/ 486103 w 624576"/>
                <a:gd name="connsiteY34" fmla="*/ 676503 h 1112120"/>
                <a:gd name="connsiteX35" fmla="*/ 468794 w 624576"/>
                <a:gd name="connsiteY35" fmla="*/ 742855 h 1112120"/>
                <a:gd name="connsiteX36" fmla="*/ 403883 w 624576"/>
                <a:gd name="connsiteY36" fmla="*/ 634672 h 1112120"/>
                <a:gd name="connsiteX37" fmla="*/ 624576 w 624576"/>
                <a:gd name="connsiteY37" fmla="*/ 486101 h 1112120"/>
                <a:gd name="connsiteX38" fmla="*/ 620249 w 624576"/>
                <a:gd name="connsiteY38" fmla="*/ 552454 h 1112120"/>
                <a:gd name="connsiteX39" fmla="*/ 523605 w 624576"/>
                <a:gd name="connsiteY39" fmla="*/ 634673 h 1112120"/>
                <a:gd name="connsiteX40" fmla="*/ 527932 w 624576"/>
                <a:gd name="connsiteY40" fmla="*/ 569763 h 1112120"/>
                <a:gd name="connsiteX41" fmla="*/ 416865 w 624576"/>
                <a:gd name="connsiteY41" fmla="*/ 476004 h 1112120"/>
                <a:gd name="connsiteX42" fmla="*/ 503411 w 624576"/>
                <a:gd name="connsiteY42" fmla="*/ 566878 h 1112120"/>
                <a:gd name="connsiteX43" fmla="*/ 500526 w 624576"/>
                <a:gd name="connsiteY43" fmla="*/ 634672 h 1112120"/>
                <a:gd name="connsiteX44" fmla="*/ 413980 w 624576"/>
                <a:gd name="connsiteY44" fmla="*/ 542356 h 1112120"/>
                <a:gd name="connsiteX45" fmla="*/ 393786 w 624576"/>
                <a:gd name="connsiteY45" fmla="*/ 383688 h 1112120"/>
                <a:gd name="connsiteX46" fmla="*/ 496199 w 624576"/>
                <a:gd name="connsiteY46" fmla="*/ 455810 h 1112120"/>
                <a:gd name="connsiteX47" fmla="*/ 506296 w 624576"/>
                <a:gd name="connsiteY47" fmla="*/ 520720 h 1112120"/>
                <a:gd name="connsiteX48" fmla="*/ 403883 w 624576"/>
                <a:gd name="connsiteY48" fmla="*/ 452925 h 1112120"/>
                <a:gd name="connsiteX49" fmla="*/ 597169 w 624576"/>
                <a:gd name="connsiteY49" fmla="*/ 349070 h 1112120"/>
                <a:gd name="connsiteX50" fmla="*/ 607266 w 624576"/>
                <a:gd name="connsiteY50" fmla="*/ 418308 h 1112120"/>
                <a:gd name="connsiteX51" fmla="*/ 530817 w 624576"/>
                <a:gd name="connsiteY51" fmla="*/ 517836 h 1112120"/>
                <a:gd name="connsiteX52" fmla="*/ 520720 w 624576"/>
                <a:gd name="connsiteY52" fmla="*/ 452926 h 1112120"/>
                <a:gd name="connsiteX53" fmla="*/ 347628 w 624576"/>
                <a:gd name="connsiteY53" fmla="*/ 300027 h 1112120"/>
                <a:gd name="connsiteX54" fmla="*/ 465908 w 624576"/>
                <a:gd name="connsiteY54" fmla="*/ 349070 h 1112120"/>
                <a:gd name="connsiteX55" fmla="*/ 488987 w 624576"/>
                <a:gd name="connsiteY55" fmla="*/ 411095 h 1112120"/>
                <a:gd name="connsiteX56" fmla="*/ 372149 w 624576"/>
                <a:gd name="connsiteY56" fmla="*/ 362052 h 1112120"/>
                <a:gd name="connsiteX57" fmla="*/ 540915 w 624576"/>
                <a:gd name="connsiteY57" fmla="*/ 223577 h 1112120"/>
                <a:gd name="connsiteX58" fmla="*/ 565437 w 624576"/>
                <a:gd name="connsiteY58" fmla="*/ 287045 h 1112120"/>
                <a:gd name="connsiteX59" fmla="*/ 513509 w 624576"/>
                <a:gd name="connsiteY59" fmla="*/ 400997 h 1112120"/>
                <a:gd name="connsiteX60" fmla="*/ 488987 w 624576"/>
                <a:gd name="connsiteY60" fmla="*/ 338972 h 1112120"/>
                <a:gd name="connsiteX61" fmla="*/ 289930 w 624576"/>
                <a:gd name="connsiteY61" fmla="*/ 223577 h 1112120"/>
                <a:gd name="connsiteX62" fmla="*/ 413980 w 624576"/>
                <a:gd name="connsiteY62" fmla="*/ 248099 h 1112120"/>
                <a:gd name="connsiteX63" fmla="*/ 451483 w 624576"/>
                <a:gd name="connsiteY63" fmla="*/ 304354 h 1112120"/>
                <a:gd name="connsiteX64" fmla="*/ 327433 w 624576"/>
                <a:gd name="connsiteY64" fmla="*/ 282718 h 1112120"/>
                <a:gd name="connsiteX65" fmla="*/ 341858 w 624576"/>
                <a:gd name="connsiteY65" fmla="*/ 161553 h 1112120"/>
                <a:gd name="connsiteX66" fmla="*/ 389459 w 624576"/>
                <a:gd name="connsiteY66" fmla="*/ 206269 h 1112120"/>
                <a:gd name="connsiteX67" fmla="*/ 262524 w 624576"/>
                <a:gd name="connsiteY67" fmla="*/ 213481 h 1112120"/>
                <a:gd name="connsiteX68" fmla="*/ 217808 w 624576"/>
                <a:gd name="connsiteY68" fmla="*/ 165881 h 1112120"/>
                <a:gd name="connsiteX69" fmla="*/ 461580 w 624576"/>
                <a:gd name="connsiteY69" fmla="*/ 109625 h 1112120"/>
                <a:gd name="connsiteX70" fmla="*/ 500526 w 624576"/>
                <a:gd name="connsiteY70" fmla="*/ 165880 h 1112120"/>
                <a:gd name="connsiteX71" fmla="*/ 473120 w 624576"/>
                <a:gd name="connsiteY71" fmla="*/ 289930 h 1112120"/>
                <a:gd name="connsiteX72" fmla="*/ 434174 w 624576"/>
                <a:gd name="connsiteY72" fmla="*/ 235118 h 1112120"/>
                <a:gd name="connsiteX73" fmla="*/ 289930 w 624576"/>
                <a:gd name="connsiteY73" fmla="*/ 103855 h 1112120"/>
                <a:gd name="connsiteX74" fmla="*/ 324549 w 624576"/>
                <a:gd name="connsiteY74" fmla="*/ 138473 h 1112120"/>
                <a:gd name="connsiteX75" fmla="*/ 235118 w 624576"/>
                <a:gd name="connsiteY75" fmla="*/ 141358 h 1112120"/>
                <a:gd name="connsiteX76" fmla="*/ 200499 w 624576"/>
                <a:gd name="connsiteY76" fmla="*/ 106740 h 1112120"/>
                <a:gd name="connsiteX77" fmla="*/ 362052 w 624576"/>
                <a:gd name="connsiteY77" fmla="*/ 17309 h 1112120"/>
                <a:gd name="connsiteX78" fmla="*/ 409653 w 624576"/>
                <a:gd name="connsiteY78" fmla="*/ 64909 h 1112120"/>
                <a:gd name="connsiteX79" fmla="*/ 406768 w 624576"/>
                <a:gd name="connsiteY79" fmla="*/ 190402 h 1112120"/>
                <a:gd name="connsiteX80" fmla="*/ 359167 w 624576"/>
                <a:gd name="connsiteY80" fmla="*/ 144244 h 1112120"/>
                <a:gd name="connsiteX81" fmla="*/ 302912 w 624576"/>
                <a:gd name="connsiteY81" fmla="*/ 0 h 1112120"/>
                <a:gd name="connsiteX82" fmla="*/ 337531 w 624576"/>
                <a:gd name="connsiteY82" fmla="*/ 34618 h 1112120"/>
                <a:gd name="connsiteX83" fmla="*/ 337531 w 624576"/>
                <a:gd name="connsiteY83" fmla="*/ 124050 h 1112120"/>
                <a:gd name="connsiteX84" fmla="*/ 302912 w 624576"/>
                <a:gd name="connsiteY84" fmla="*/ 89431 h 111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24576" h="1112120">
                  <a:moveTo>
                    <a:pt x="254754" y="1018361"/>
                  </a:moveTo>
                  <a:lnTo>
                    <a:pt x="258197" y="1025306"/>
                  </a:lnTo>
                  <a:cubicBezTo>
                    <a:pt x="182459" y="1073922"/>
                    <a:pt x="92951" y="1105175"/>
                    <a:pt x="0" y="1112120"/>
                  </a:cubicBezTo>
                  <a:cubicBezTo>
                    <a:pt x="0" y="1084340"/>
                    <a:pt x="0" y="1084340"/>
                    <a:pt x="0" y="1084340"/>
                  </a:cubicBezTo>
                  <a:cubicBezTo>
                    <a:pt x="86066" y="1084340"/>
                    <a:pt x="175574" y="1063504"/>
                    <a:pt x="254754" y="1018361"/>
                  </a:cubicBezTo>
                  <a:close/>
                  <a:moveTo>
                    <a:pt x="327433" y="977973"/>
                  </a:moveTo>
                  <a:lnTo>
                    <a:pt x="451483" y="995283"/>
                  </a:lnTo>
                  <a:lnTo>
                    <a:pt x="399555" y="1035671"/>
                  </a:lnTo>
                  <a:lnTo>
                    <a:pt x="275505" y="1022689"/>
                  </a:lnTo>
                  <a:close/>
                  <a:moveTo>
                    <a:pt x="535145" y="884214"/>
                  </a:moveTo>
                  <a:lnTo>
                    <a:pt x="493314" y="936142"/>
                  </a:lnTo>
                  <a:lnTo>
                    <a:pt x="364937" y="946239"/>
                  </a:lnTo>
                  <a:lnTo>
                    <a:pt x="406768" y="894311"/>
                  </a:lnTo>
                  <a:close/>
                  <a:moveTo>
                    <a:pt x="320221" y="832286"/>
                  </a:moveTo>
                  <a:lnTo>
                    <a:pt x="310124" y="960664"/>
                  </a:lnTo>
                  <a:lnTo>
                    <a:pt x="258196" y="1001052"/>
                  </a:lnTo>
                  <a:lnTo>
                    <a:pt x="268293" y="877002"/>
                  </a:lnTo>
                  <a:close/>
                  <a:moveTo>
                    <a:pt x="589959" y="755837"/>
                  </a:moveTo>
                  <a:lnTo>
                    <a:pt x="562553" y="817862"/>
                  </a:lnTo>
                  <a:lnTo>
                    <a:pt x="441387" y="856808"/>
                  </a:lnTo>
                  <a:lnTo>
                    <a:pt x="473121" y="794783"/>
                  </a:lnTo>
                  <a:close/>
                  <a:moveTo>
                    <a:pt x="372149" y="752952"/>
                  </a:moveTo>
                  <a:lnTo>
                    <a:pt x="389458" y="877002"/>
                  </a:lnTo>
                  <a:lnTo>
                    <a:pt x="344742" y="931814"/>
                  </a:lnTo>
                  <a:lnTo>
                    <a:pt x="330318" y="807765"/>
                  </a:lnTo>
                  <a:close/>
                  <a:moveTo>
                    <a:pt x="406767" y="666406"/>
                  </a:moveTo>
                  <a:lnTo>
                    <a:pt x="448598" y="783243"/>
                  </a:lnTo>
                  <a:lnTo>
                    <a:pt x="416864" y="842383"/>
                  </a:lnTo>
                  <a:lnTo>
                    <a:pt x="376476" y="725546"/>
                  </a:lnTo>
                  <a:close/>
                  <a:moveTo>
                    <a:pt x="620249" y="624575"/>
                  </a:moveTo>
                  <a:lnTo>
                    <a:pt x="602940" y="686601"/>
                  </a:lnTo>
                  <a:lnTo>
                    <a:pt x="496199" y="750068"/>
                  </a:lnTo>
                  <a:lnTo>
                    <a:pt x="510623" y="683716"/>
                  </a:lnTo>
                  <a:close/>
                  <a:moveTo>
                    <a:pt x="421192" y="569762"/>
                  </a:moveTo>
                  <a:lnTo>
                    <a:pt x="486103" y="676503"/>
                  </a:lnTo>
                  <a:lnTo>
                    <a:pt x="468794" y="742855"/>
                  </a:lnTo>
                  <a:lnTo>
                    <a:pt x="403883" y="634672"/>
                  </a:lnTo>
                  <a:close/>
                  <a:moveTo>
                    <a:pt x="624576" y="486101"/>
                  </a:moveTo>
                  <a:lnTo>
                    <a:pt x="620249" y="552454"/>
                  </a:lnTo>
                  <a:lnTo>
                    <a:pt x="523605" y="634673"/>
                  </a:lnTo>
                  <a:lnTo>
                    <a:pt x="527932" y="569763"/>
                  </a:lnTo>
                  <a:close/>
                  <a:moveTo>
                    <a:pt x="416865" y="476004"/>
                  </a:moveTo>
                  <a:lnTo>
                    <a:pt x="503411" y="566878"/>
                  </a:lnTo>
                  <a:lnTo>
                    <a:pt x="500526" y="634672"/>
                  </a:lnTo>
                  <a:lnTo>
                    <a:pt x="413980" y="542356"/>
                  </a:lnTo>
                  <a:close/>
                  <a:moveTo>
                    <a:pt x="393786" y="383688"/>
                  </a:moveTo>
                  <a:lnTo>
                    <a:pt x="496199" y="455810"/>
                  </a:lnTo>
                  <a:lnTo>
                    <a:pt x="506296" y="520720"/>
                  </a:lnTo>
                  <a:lnTo>
                    <a:pt x="403883" y="452925"/>
                  </a:lnTo>
                  <a:close/>
                  <a:moveTo>
                    <a:pt x="597169" y="349070"/>
                  </a:moveTo>
                  <a:lnTo>
                    <a:pt x="607266" y="418308"/>
                  </a:lnTo>
                  <a:lnTo>
                    <a:pt x="530817" y="517836"/>
                  </a:lnTo>
                  <a:lnTo>
                    <a:pt x="520720" y="452926"/>
                  </a:lnTo>
                  <a:close/>
                  <a:moveTo>
                    <a:pt x="347628" y="300027"/>
                  </a:moveTo>
                  <a:lnTo>
                    <a:pt x="465908" y="349070"/>
                  </a:lnTo>
                  <a:lnTo>
                    <a:pt x="488987" y="411095"/>
                  </a:lnTo>
                  <a:lnTo>
                    <a:pt x="372149" y="362052"/>
                  </a:lnTo>
                  <a:close/>
                  <a:moveTo>
                    <a:pt x="540915" y="223577"/>
                  </a:moveTo>
                  <a:lnTo>
                    <a:pt x="565437" y="287045"/>
                  </a:lnTo>
                  <a:lnTo>
                    <a:pt x="513509" y="400997"/>
                  </a:lnTo>
                  <a:lnTo>
                    <a:pt x="488987" y="338972"/>
                  </a:lnTo>
                  <a:close/>
                  <a:moveTo>
                    <a:pt x="289930" y="223577"/>
                  </a:moveTo>
                  <a:lnTo>
                    <a:pt x="413980" y="248099"/>
                  </a:lnTo>
                  <a:lnTo>
                    <a:pt x="451483" y="304354"/>
                  </a:lnTo>
                  <a:lnTo>
                    <a:pt x="327433" y="282718"/>
                  </a:lnTo>
                  <a:close/>
                  <a:moveTo>
                    <a:pt x="341858" y="161553"/>
                  </a:moveTo>
                  <a:lnTo>
                    <a:pt x="389459" y="206269"/>
                  </a:lnTo>
                  <a:lnTo>
                    <a:pt x="262524" y="213481"/>
                  </a:lnTo>
                  <a:lnTo>
                    <a:pt x="217808" y="165881"/>
                  </a:lnTo>
                  <a:close/>
                  <a:moveTo>
                    <a:pt x="461580" y="109625"/>
                  </a:moveTo>
                  <a:lnTo>
                    <a:pt x="500526" y="165880"/>
                  </a:lnTo>
                  <a:lnTo>
                    <a:pt x="473120" y="289930"/>
                  </a:lnTo>
                  <a:lnTo>
                    <a:pt x="434174" y="235118"/>
                  </a:lnTo>
                  <a:close/>
                  <a:moveTo>
                    <a:pt x="289930" y="103855"/>
                  </a:moveTo>
                  <a:lnTo>
                    <a:pt x="324549" y="138473"/>
                  </a:lnTo>
                  <a:lnTo>
                    <a:pt x="235118" y="141358"/>
                  </a:lnTo>
                  <a:lnTo>
                    <a:pt x="200499" y="106740"/>
                  </a:lnTo>
                  <a:close/>
                  <a:moveTo>
                    <a:pt x="362052" y="17309"/>
                  </a:moveTo>
                  <a:lnTo>
                    <a:pt x="409653" y="64909"/>
                  </a:lnTo>
                  <a:lnTo>
                    <a:pt x="406768" y="190402"/>
                  </a:lnTo>
                  <a:lnTo>
                    <a:pt x="359167" y="144244"/>
                  </a:lnTo>
                  <a:close/>
                  <a:moveTo>
                    <a:pt x="302912" y="0"/>
                  </a:moveTo>
                  <a:lnTo>
                    <a:pt x="337531" y="34618"/>
                  </a:lnTo>
                  <a:lnTo>
                    <a:pt x="337531" y="124050"/>
                  </a:lnTo>
                  <a:lnTo>
                    <a:pt x="302912" y="8943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/>
            </a:p>
          </p:txBody>
        </p:sp>
        <p:sp>
          <p:nvSpPr>
            <p:cNvPr id="69" name="任意多边形: 形状 68"/>
            <p:cNvSpPr/>
            <p:nvPr/>
          </p:nvSpPr>
          <p:spPr bwMode="auto">
            <a:xfrm>
              <a:off x="2728847" y="2282356"/>
              <a:ext cx="480255" cy="844815"/>
            </a:xfrm>
            <a:custGeom>
              <a:avLst/>
              <a:gdLst>
                <a:gd name="connsiteX0" fmla="*/ 378496 w 634673"/>
                <a:gd name="connsiteY0" fmla="*/ 1022689 h 1116448"/>
                <a:gd name="connsiteX1" fmla="*/ 634673 w 634673"/>
                <a:gd name="connsiteY1" fmla="*/ 1088668 h 1116448"/>
                <a:gd name="connsiteX2" fmla="*/ 631211 w 634673"/>
                <a:gd name="connsiteY2" fmla="*/ 1116448 h 1116448"/>
                <a:gd name="connsiteX3" fmla="*/ 375034 w 634673"/>
                <a:gd name="connsiteY3" fmla="*/ 1029634 h 1116448"/>
                <a:gd name="connsiteX4" fmla="*/ 300028 w 634673"/>
                <a:gd name="connsiteY4" fmla="*/ 982301 h 1116448"/>
                <a:gd name="connsiteX5" fmla="*/ 351956 w 634673"/>
                <a:gd name="connsiteY5" fmla="*/ 1022690 h 1116448"/>
                <a:gd name="connsiteX6" fmla="*/ 223579 w 634673"/>
                <a:gd name="connsiteY6" fmla="*/ 1039999 h 1116448"/>
                <a:gd name="connsiteX7" fmla="*/ 171651 w 634673"/>
                <a:gd name="connsiteY7" fmla="*/ 995283 h 1116448"/>
                <a:gd name="connsiteX8" fmla="*/ 89431 w 634673"/>
                <a:gd name="connsiteY8" fmla="*/ 885657 h 1116448"/>
                <a:gd name="connsiteX9" fmla="*/ 216366 w 634673"/>
                <a:gd name="connsiteY9" fmla="*/ 898639 h 1116448"/>
                <a:gd name="connsiteX10" fmla="*/ 258197 w 634673"/>
                <a:gd name="connsiteY10" fmla="*/ 950567 h 1116448"/>
                <a:gd name="connsiteX11" fmla="*/ 134147 w 634673"/>
                <a:gd name="connsiteY11" fmla="*/ 936143 h 1116448"/>
                <a:gd name="connsiteX12" fmla="*/ 305797 w 634673"/>
                <a:gd name="connsiteY12" fmla="*/ 836614 h 1116448"/>
                <a:gd name="connsiteX13" fmla="*/ 357725 w 634673"/>
                <a:gd name="connsiteY13" fmla="*/ 878445 h 1116448"/>
                <a:gd name="connsiteX14" fmla="*/ 364937 w 634673"/>
                <a:gd name="connsiteY14" fmla="*/ 1005380 h 1116448"/>
                <a:gd name="connsiteX15" fmla="*/ 313009 w 634673"/>
                <a:gd name="connsiteY15" fmla="*/ 960664 h 1116448"/>
                <a:gd name="connsiteX16" fmla="*/ 34619 w 634673"/>
                <a:gd name="connsiteY16" fmla="*/ 760165 h 1116448"/>
                <a:gd name="connsiteX17" fmla="*/ 154342 w 634673"/>
                <a:gd name="connsiteY17" fmla="*/ 799111 h 1116448"/>
                <a:gd name="connsiteX18" fmla="*/ 181748 w 634673"/>
                <a:gd name="connsiteY18" fmla="*/ 856809 h 1116448"/>
                <a:gd name="connsiteX19" fmla="*/ 62025 w 634673"/>
                <a:gd name="connsiteY19" fmla="*/ 819306 h 1116448"/>
                <a:gd name="connsiteX20" fmla="*/ 255312 w 634673"/>
                <a:gd name="connsiteY20" fmla="*/ 757280 h 1116448"/>
                <a:gd name="connsiteX21" fmla="*/ 295701 w 634673"/>
                <a:gd name="connsiteY21" fmla="*/ 809208 h 1116448"/>
                <a:gd name="connsiteX22" fmla="*/ 278392 w 634673"/>
                <a:gd name="connsiteY22" fmla="*/ 933257 h 1116448"/>
                <a:gd name="connsiteX23" fmla="*/ 238003 w 634673"/>
                <a:gd name="connsiteY23" fmla="*/ 881330 h 1116448"/>
                <a:gd name="connsiteX24" fmla="*/ 220694 w 634673"/>
                <a:gd name="connsiteY24" fmla="*/ 667849 h 1116448"/>
                <a:gd name="connsiteX25" fmla="*/ 248100 w 634673"/>
                <a:gd name="connsiteY25" fmla="*/ 729874 h 1116448"/>
                <a:gd name="connsiteX26" fmla="*/ 206269 w 634673"/>
                <a:gd name="connsiteY26" fmla="*/ 846711 h 1116448"/>
                <a:gd name="connsiteX27" fmla="*/ 175978 w 634673"/>
                <a:gd name="connsiteY27" fmla="*/ 784687 h 1116448"/>
                <a:gd name="connsiteX28" fmla="*/ 2885 w 634673"/>
                <a:gd name="connsiteY28" fmla="*/ 626018 h 1116448"/>
                <a:gd name="connsiteX29" fmla="*/ 113954 w 634673"/>
                <a:gd name="connsiteY29" fmla="*/ 688043 h 1116448"/>
                <a:gd name="connsiteX30" fmla="*/ 131263 w 634673"/>
                <a:gd name="connsiteY30" fmla="*/ 754395 h 1116448"/>
                <a:gd name="connsiteX31" fmla="*/ 20194 w 634673"/>
                <a:gd name="connsiteY31" fmla="*/ 690928 h 1116448"/>
                <a:gd name="connsiteX32" fmla="*/ 203385 w 634673"/>
                <a:gd name="connsiteY32" fmla="*/ 574090 h 1116448"/>
                <a:gd name="connsiteX33" fmla="*/ 220694 w 634673"/>
                <a:gd name="connsiteY33" fmla="*/ 639000 h 1116448"/>
                <a:gd name="connsiteX34" fmla="*/ 154341 w 634673"/>
                <a:gd name="connsiteY34" fmla="*/ 747183 h 1116448"/>
                <a:gd name="connsiteX35" fmla="*/ 137032 w 634673"/>
                <a:gd name="connsiteY35" fmla="*/ 680831 h 1116448"/>
                <a:gd name="connsiteX36" fmla="*/ 0 w 634673"/>
                <a:gd name="connsiteY36" fmla="*/ 487544 h 1116448"/>
                <a:gd name="connsiteX37" fmla="*/ 96644 w 634673"/>
                <a:gd name="connsiteY37" fmla="*/ 571206 h 1116448"/>
                <a:gd name="connsiteX38" fmla="*/ 99529 w 634673"/>
                <a:gd name="connsiteY38" fmla="*/ 639000 h 1116448"/>
                <a:gd name="connsiteX39" fmla="*/ 2885 w 634673"/>
                <a:gd name="connsiteY39" fmla="*/ 556781 h 1116448"/>
                <a:gd name="connsiteX40" fmla="*/ 210597 w 634673"/>
                <a:gd name="connsiteY40" fmla="*/ 477447 h 1116448"/>
                <a:gd name="connsiteX41" fmla="*/ 210597 w 634673"/>
                <a:gd name="connsiteY41" fmla="*/ 546684 h 1116448"/>
                <a:gd name="connsiteX42" fmla="*/ 124050 w 634673"/>
                <a:gd name="connsiteY42" fmla="*/ 636115 h 1116448"/>
                <a:gd name="connsiteX43" fmla="*/ 119723 w 634673"/>
                <a:gd name="connsiteY43" fmla="*/ 571206 h 1116448"/>
                <a:gd name="connsiteX44" fmla="*/ 233676 w 634673"/>
                <a:gd name="connsiteY44" fmla="*/ 388016 h 1116448"/>
                <a:gd name="connsiteX45" fmla="*/ 220694 w 634673"/>
                <a:gd name="connsiteY45" fmla="*/ 452926 h 1116448"/>
                <a:gd name="connsiteX46" fmla="*/ 116838 w 634673"/>
                <a:gd name="connsiteY46" fmla="*/ 525048 h 1116448"/>
                <a:gd name="connsiteX47" fmla="*/ 126935 w 634673"/>
                <a:gd name="connsiteY47" fmla="*/ 457253 h 1116448"/>
                <a:gd name="connsiteX48" fmla="*/ 27406 w 634673"/>
                <a:gd name="connsiteY48" fmla="*/ 353398 h 1116448"/>
                <a:gd name="connsiteX49" fmla="*/ 102413 w 634673"/>
                <a:gd name="connsiteY49" fmla="*/ 452927 h 1116448"/>
                <a:gd name="connsiteX50" fmla="*/ 92316 w 634673"/>
                <a:gd name="connsiteY50" fmla="*/ 519279 h 1116448"/>
                <a:gd name="connsiteX51" fmla="*/ 17309 w 634673"/>
                <a:gd name="connsiteY51" fmla="*/ 418308 h 1116448"/>
                <a:gd name="connsiteX52" fmla="*/ 275506 w 634673"/>
                <a:gd name="connsiteY52" fmla="*/ 301470 h 1116448"/>
                <a:gd name="connsiteX53" fmla="*/ 250985 w 634673"/>
                <a:gd name="connsiteY53" fmla="*/ 363495 h 1116448"/>
                <a:gd name="connsiteX54" fmla="*/ 134147 w 634673"/>
                <a:gd name="connsiteY54" fmla="*/ 411095 h 1116448"/>
                <a:gd name="connsiteX55" fmla="*/ 158668 w 634673"/>
                <a:gd name="connsiteY55" fmla="*/ 349071 h 1116448"/>
                <a:gd name="connsiteX56" fmla="*/ 334646 w 634673"/>
                <a:gd name="connsiteY56" fmla="*/ 227905 h 1116448"/>
                <a:gd name="connsiteX57" fmla="*/ 300028 w 634673"/>
                <a:gd name="connsiteY57" fmla="*/ 284161 h 1116448"/>
                <a:gd name="connsiteX58" fmla="*/ 175978 w 634673"/>
                <a:gd name="connsiteY58" fmla="*/ 308682 h 1116448"/>
                <a:gd name="connsiteX59" fmla="*/ 210596 w 634673"/>
                <a:gd name="connsiteY59" fmla="*/ 249542 h 1116448"/>
                <a:gd name="connsiteX60" fmla="*/ 82220 w 634673"/>
                <a:gd name="connsiteY60" fmla="*/ 225020 h 1116448"/>
                <a:gd name="connsiteX61" fmla="*/ 134148 w 634673"/>
                <a:gd name="connsiteY61" fmla="*/ 338973 h 1116448"/>
                <a:gd name="connsiteX62" fmla="*/ 109626 w 634673"/>
                <a:gd name="connsiteY62" fmla="*/ 400997 h 1116448"/>
                <a:gd name="connsiteX63" fmla="*/ 57698 w 634673"/>
                <a:gd name="connsiteY63" fmla="*/ 287045 h 1116448"/>
                <a:gd name="connsiteX64" fmla="*/ 282718 w 634673"/>
                <a:gd name="connsiteY64" fmla="*/ 162996 h 1116448"/>
                <a:gd name="connsiteX65" fmla="*/ 409653 w 634673"/>
                <a:gd name="connsiteY65" fmla="*/ 165881 h 1116448"/>
                <a:gd name="connsiteX66" fmla="*/ 362052 w 634673"/>
                <a:gd name="connsiteY66" fmla="*/ 214924 h 1116448"/>
                <a:gd name="connsiteX67" fmla="*/ 233675 w 634673"/>
                <a:gd name="connsiteY67" fmla="*/ 210597 h 1116448"/>
                <a:gd name="connsiteX68" fmla="*/ 161554 w 634673"/>
                <a:gd name="connsiteY68" fmla="*/ 113953 h 1116448"/>
                <a:gd name="connsiteX69" fmla="*/ 188960 w 634673"/>
                <a:gd name="connsiteY69" fmla="*/ 235118 h 1116448"/>
                <a:gd name="connsiteX70" fmla="*/ 151456 w 634673"/>
                <a:gd name="connsiteY70" fmla="*/ 291373 h 1116448"/>
                <a:gd name="connsiteX71" fmla="*/ 124050 w 634673"/>
                <a:gd name="connsiteY71" fmla="*/ 170208 h 1116448"/>
                <a:gd name="connsiteX72" fmla="*/ 334647 w 634673"/>
                <a:gd name="connsiteY72" fmla="*/ 108183 h 1116448"/>
                <a:gd name="connsiteX73" fmla="*/ 426963 w 634673"/>
                <a:gd name="connsiteY73" fmla="*/ 108183 h 1116448"/>
                <a:gd name="connsiteX74" fmla="*/ 392344 w 634673"/>
                <a:gd name="connsiteY74" fmla="*/ 142802 h 1116448"/>
                <a:gd name="connsiteX75" fmla="*/ 300028 w 634673"/>
                <a:gd name="connsiteY75" fmla="*/ 138475 h 1116448"/>
                <a:gd name="connsiteX76" fmla="*/ 261082 w 634673"/>
                <a:gd name="connsiteY76" fmla="*/ 21637 h 1116448"/>
                <a:gd name="connsiteX77" fmla="*/ 265409 w 634673"/>
                <a:gd name="connsiteY77" fmla="*/ 145687 h 1116448"/>
                <a:gd name="connsiteX78" fmla="*/ 216366 w 634673"/>
                <a:gd name="connsiteY78" fmla="*/ 194730 h 1116448"/>
                <a:gd name="connsiteX79" fmla="*/ 216366 w 634673"/>
                <a:gd name="connsiteY79" fmla="*/ 66352 h 1116448"/>
                <a:gd name="connsiteX80" fmla="*/ 320222 w 634673"/>
                <a:gd name="connsiteY80" fmla="*/ 0 h 1116448"/>
                <a:gd name="connsiteX81" fmla="*/ 320222 w 634673"/>
                <a:gd name="connsiteY81" fmla="*/ 93758 h 1116448"/>
                <a:gd name="connsiteX82" fmla="*/ 285603 w 634673"/>
                <a:gd name="connsiteY82" fmla="*/ 128377 h 1116448"/>
                <a:gd name="connsiteX83" fmla="*/ 285603 w 634673"/>
                <a:gd name="connsiteY83" fmla="*/ 34618 h 111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34673" h="1116448">
                  <a:moveTo>
                    <a:pt x="378496" y="1022689"/>
                  </a:moveTo>
                  <a:cubicBezTo>
                    <a:pt x="458118" y="1067832"/>
                    <a:pt x="544665" y="1088668"/>
                    <a:pt x="634673" y="1088668"/>
                  </a:cubicBezTo>
                  <a:cubicBezTo>
                    <a:pt x="631211" y="1116448"/>
                    <a:pt x="631211" y="1116448"/>
                    <a:pt x="631211" y="1116448"/>
                  </a:cubicBezTo>
                  <a:cubicBezTo>
                    <a:pt x="541203" y="1109503"/>
                    <a:pt x="451195" y="1078250"/>
                    <a:pt x="375034" y="1029634"/>
                  </a:cubicBezTo>
                  <a:close/>
                  <a:moveTo>
                    <a:pt x="300028" y="982301"/>
                  </a:moveTo>
                  <a:lnTo>
                    <a:pt x="351956" y="1022690"/>
                  </a:lnTo>
                  <a:lnTo>
                    <a:pt x="223579" y="1039999"/>
                  </a:lnTo>
                  <a:lnTo>
                    <a:pt x="171651" y="995283"/>
                  </a:lnTo>
                  <a:close/>
                  <a:moveTo>
                    <a:pt x="89431" y="885657"/>
                  </a:moveTo>
                  <a:lnTo>
                    <a:pt x="216366" y="898639"/>
                  </a:lnTo>
                  <a:lnTo>
                    <a:pt x="258197" y="950567"/>
                  </a:lnTo>
                  <a:lnTo>
                    <a:pt x="134147" y="936143"/>
                  </a:lnTo>
                  <a:close/>
                  <a:moveTo>
                    <a:pt x="305797" y="836614"/>
                  </a:moveTo>
                  <a:lnTo>
                    <a:pt x="357725" y="878445"/>
                  </a:lnTo>
                  <a:lnTo>
                    <a:pt x="364937" y="1005380"/>
                  </a:lnTo>
                  <a:lnTo>
                    <a:pt x="313009" y="960664"/>
                  </a:lnTo>
                  <a:close/>
                  <a:moveTo>
                    <a:pt x="34619" y="760165"/>
                  </a:moveTo>
                  <a:lnTo>
                    <a:pt x="154342" y="799111"/>
                  </a:lnTo>
                  <a:lnTo>
                    <a:pt x="181748" y="856809"/>
                  </a:lnTo>
                  <a:lnTo>
                    <a:pt x="62025" y="819306"/>
                  </a:lnTo>
                  <a:close/>
                  <a:moveTo>
                    <a:pt x="255312" y="757280"/>
                  </a:moveTo>
                  <a:lnTo>
                    <a:pt x="295701" y="809208"/>
                  </a:lnTo>
                  <a:lnTo>
                    <a:pt x="278392" y="933257"/>
                  </a:lnTo>
                  <a:lnTo>
                    <a:pt x="238003" y="881330"/>
                  </a:lnTo>
                  <a:close/>
                  <a:moveTo>
                    <a:pt x="220694" y="667849"/>
                  </a:moveTo>
                  <a:lnTo>
                    <a:pt x="248100" y="729874"/>
                  </a:lnTo>
                  <a:lnTo>
                    <a:pt x="206269" y="846711"/>
                  </a:lnTo>
                  <a:lnTo>
                    <a:pt x="175978" y="784687"/>
                  </a:lnTo>
                  <a:close/>
                  <a:moveTo>
                    <a:pt x="2885" y="626018"/>
                  </a:moveTo>
                  <a:lnTo>
                    <a:pt x="113954" y="688043"/>
                  </a:lnTo>
                  <a:lnTo>
                    <a:pt x="131263" y="754395"/>
                  </a:lnTo>
                  <a:lnTo>
                    <a:pt x="20194" y="690928"/>
                  </a:lnTo>
                  <a:close/>
                  <a:moveTo>
                    <a:pt x="203385" y="574090"/>
                  </a:moveTo>
                  <a:lnTo>
                    <a:pt x="220694" y="639000"/>
                  </a:lnTo>
                  <a:lnTo>
                    <a:pt x="154341" y="747183"/>
                  </a:lnTo>
                  <a:lnTo>
                    <a:pt x="137032" y="680831"/>
                  </a:lnTo>
                  <a:close/>
                  <a:moveTo>
                    <a:pt x="0" y="487544"/>
                  </a:moveTo>
                  <a:lnTo>
                    <a:pt x="96644" y="571206"/>
                  </a:lnTo>
                  <a:lnTo>
                    <a:pt x="99529" y="639000"/>
                  </a:lnTo>
                  <a:lnTo>
                    <a:pt x="2885" y="556781"/>
                  </a:lnTo>
                  <a:close/>
                  <a:moveTo>
                    <a:pt x="210597" y="477447"/>
                  </a:moveTo>
                  <a:lnTo>
                    <a:pt x="210597" y="546684"/>
                  </a:lnTo>
                  <a:lnTo>
                    <a:pt x="124050" y="636115"/>
                  </a:lnTo>
                  <a:lnTo>
                    <a:pt x="119723" y="571206"/>
                  </a:lnTo>
                  <a:close/>
                  <a:moveTo>
                    <a:pt x="233676" y="388016"/>
                  </a:moveTo>
                  <a:lnTo>
                    <a:pt x="220694" y="452926"/>
                  </a:lnTo>
                  <a:lnTo>
                    <a:pt x="116838" y="525048"/>
                  </a:lnTo>
                  <a:lnTo>
                    <a:pt x="126935" y="457253"/>
                  </a:lnTo>
                  <a:close/>
                  <a:moveTo>
                    <a:pt x="27406" y="353398"/>
                  </a:moveTo>
                  <a:lnTo>
                    <a:pt x="102413" y="452927"/>
                  </a:lnTo>
                  <a:lnTo>
                    <a:pt x="92316" y="519279"/>
                  </a:lnTo>
                  <a:lnTo>
                    <a:pt x="17309" y="418308"/>
                  </a:lnTo>
                  <a:close/>
                  <a:moveTo>
                    <a:pt x="275506" y="301470"/>
                  </a:moveTo>
                  <a:lnTo>
                    <a:pt x="250985" y="363495"/>
                  </a:lnTo>
                  <a:lnTo>
                    <a:pt x="134147" y="411095"/>
                  </a:lnTo>
                  <a:lnTo>
                    <a:pt x="158668" y="349071"/>
                  </a:lnTo>
                  <a:close/>
                  <a:moveTo>
                    <a:pt x="334646" y="227905"/>
                  </a:moveTo>
                  <a:lnTo>
                    <a:pt x="300028" y="284161"/>
                  </a:lnTo>
                  <a:lnTo>
                    <a:pt x="175978" y="308682"/>
                  </a:lnTo>
                  <a:lnTo>
                    <a:pt x="210596" y="249542"/>
                  </a:lnTo>
                  <a:close/>
                  <a:moveTo>
                    <a:pt x="82220" y="225020"/>
                  </a:moveTo>
                  <a:lnTo>
                    <a:pt x="134148" y="338973"/>
                  </a:lnTo>
                  <a:lnTo>
                    <a:pt x="109626" y="400997"/>
                  </a:lnTo>
                  <a:lnTo>
                    <a:pt x="57698" y="287045"/>
                  </a:lnTo>
                  <a:close/>
                  <a:moveTo>
                    <a:pt x="282718" y="162996"/>
                  </a:moveTo>
                  <a:lnTo>
                    <a:pt x="409653" y="165881"/>
                  </a:lnTo>
                  <a:lnTo>
                    <a:pt x="362052" y="214924"/>
                  </a:lnTo>
                  <a:lnTo>
                    <a:pt x="233675" y="210597"/>
                  </a:lnTo>
                  <a:close/>
                  <a:moveTo>
                    <a:pt x="161554" y="113953"/>
                  </a:moveTo>
                  <a:lnTo>
                    <a:pt x="188960" y="235118"/>
                  </a:lnTo>
                  <a:lnTo>
                    <a:pt x="151456" y="291373"/>
                  </a:lnTo>
                  <a:lnTo>
                    <a:pt x="124050" y="170208"/>
                  </a:lnTo>
                  <a:close/>
                  <a:moveTo>
                    <a:pt x="334647" y="108183"/>
                  </a:moveTo>
                  <a:lnTo>
                    <a:pt x="426963" y="108183"/>
                  </a:lnTo>
                  <a:lnTo>
                    <a:pt x="392344" y="142802"/>
                  </a:lnTo>
                  <a:lnTo>
                    <a:pt x="300028" y="138475"/>
                  </a:lnTo>
                  <a:close/>
                  <a:moveTo>
                    <a:pt x="261082" y="21637"/>
                  </a:moveTo>
                  <a:lnTo>
                    <a:pt x="265409" y="145687"/>
                  </a:lnTo>
                  <a:lnTo>
                    <a:pt x="216366" y="194730"/>
                  </a:lnTo>
                  <a:lnTo>
                    <a:pt x="216366" y="66352"/>
                  </a:lnTo>
                  <a:close/>
                  <a:moveTo>
                    <a:pt x="320222" y="0"/>
                  </a:moveTo>
                  <a:lnTo>
                    <a:pt x="320222" y="93758"/>
                  </a:lnTo>
                  <a:lnTo>
                    <a:pt x="285603" y="128377"/>
                  </a:lnTo>
                  <a:lnTo>
                    <a:pt x="285603" y="346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014407" y="986327"/>
            <a:ext cx="1085836" cy="857986"/>
            <a:chOff x="3541852" y="2738463"/>
            <a:chExt cx="1085836" cy="857986"/>
          </a:xfrm>
        </p:grpSpPr>
        <p:sp>
          <p:nvSpPr>
            <p:cNvPr id="66" name="文本框 65"/>
            <p:cNvSpPr txBox="1"/>
            <p:nvPr/>
          </p:nvSpPr>
          <p:spPr>
            <a:xfrm>
              <a:off x="3541852" y="2738463"/>
              <a:ext cx="1085836" cy="358253"/>
            </a:xfrm>
            <a:prstGeom prst="rect">
              <a:avLst/>
            </a:prstGeom>
            <a:noFill/>
            <a:effectLst/>
          </p:spPr>
          <p:txBody>
            <a:bodyPr wrap="none" lIns="80467" tIns="40234" rIns="80467" bIns="40234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tx1">
                      <a:lumMod val="100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宋体 CN Heavy" panose="02020900000000000000" pitchFamily="18" charset="-122"/>
                </a:rPr>
                <a:t>院级奖项</a:t>
              </a:r>
              <a:endParaRPr lang="en-US" altLang="zh-CN">
                <a:solidFill>
                  <a:schemeClr val="tx1">
                    <a:lumMod val="100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宋体 CN Heavy" panose="02020900000000000000" pitchFamily="18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599277" y="3022753"/>
              <a:ext cx="973625" cy="573696"/>
            </a:xfrm>
            <a:prstGeom prst="rect">
              <a:avLst/>
            </a:prstGeom>
            <a:noFill/>
            <a:effectLst/>
          </p:spPr>
          <p:txBody>
            <a:bodyPr wrap="none" lIns="80467" tIns="40234" rIns="80467" bIns="40234" rtlCol="0">
              <a:spAutoFit/>
            </a:bodyPr>
            <a:lstStyle/>
            <a:p>
              <a:pPr algn="ctr"/>
              <a:r>
                <a:rPr lang="en-US" altLang="zh-CN" sz="3200">
                  <a:gradFill>
                    <a:gsLst>
                      <a:gs pos="0">
                        <a:schemeClr val="accent3"/>
                      </a:gs>
                      <a:gs pos="73000">
                        <a:schemeClr val="accent1"/>
                      </a:gs>
                    </a:gsLst>
                    <a:lin ang="2700000" scaled="1"/>
                  </a:gra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 Heavy" panose="02020900000000000000" pitchFamily="18" charset="-122"/>
                </a:rPr>
                <a:t>23</a:t>
              </a:r>
              <a:r>
                <a:rPr lang="zh-CN" altLang="en-US" sz="2400">
                  <a:gradFill>
                    <a:gsLst>
                      <a:gs pos="0">
                        <a:schemeClr val="accent3"/>
                      </a:gs>
                      <a:gs pos="73000">
                        <a:schemeClr val="accent1"/>
                      </a:gs>
                    </a:gsLst>
                    <a:lin ang="2700000" scaled="1"/>
                  </a:gra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  <a:sym typeface="思源宋体 CN Heavy" panose="02020900000000000000" pitchFamily="18" charset="-122"/>
                </a:rPr>
                <a:t>项</a:t>
              </a:r>
              <a:endParaRPr lang="en-US" altLang="zh-CN" sz="3200">
                <a:gradFill>
                  <a:gsLst>
                    <a:gs pos="0">
                      <a:schemeClr val="accent3"/>
                    </a:gs>
                    <a:gs pos="73000">
                      <a:schemeClr val="accent1"/>
                    </a:gs>
                  </a:gsLst>
                  <a:lin ang="2700000" scaled="1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247962" y="1795955"/>
            <a:ext cx="618726" cy="147838"/>
            <a:chOff x="3651009" y="3186711"/>
            <a:chExt cx="618726" cy="147838"/>
          </a:xfrm>
          <a:blipFill>
            <a:blip r:embed="rId5"/>
            <a:stretch>
              <a:fillRect l="-80590" t="-237501" r="-159362" b="-38777"/>
            </a:stretch>
          </a:blipFill>
        </p:grpSpPr>
        <p:sp>
          <p:nvSpPr>
            <p:cNvPr id="63" name="星形: 五角 62"/>
            <p:cNvSpPr/>
            <p:nvPr/>
          </p:nvSpPr>
          <p:spPr>
            <a:xfrm>
              <a:off x="3886453" y="3186711"/>
              <a:ext cx="147838" cy="147838"/>
            </a:xfrm>
            <a:prstGeom prst="star5">
              <a:avLst/>
            </a:pr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>
                <a:solidFill>
                  <a:schemeClr val="tx1"/>
                </a:solidFill>
              </a:endParaRPr>
            </a:p>
          </p:txBody>
        </p:sp>
        <p:sp>
          <p:nvSpPr>
            <p:cNvPr id="64" name="星形: 五角 63"/>
            <p:cNvSpPr/>
            <p:nvPr/>
          </p:nvSpPr>
          <p:spPr>
            <a:xfrm>
              <a:off x="3651009" y="3186711"/>
              <a:ext cx="147838" cy="147838"/>
            </a:xfrm>
            <a:prstGeom prst="star5">
              <a:avLst/>
            </a:pr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>
                <a:solidFill>
                  <a:schemeClr val="tx1"/>
                </a:solidFill>
              </a:endParaRPr>
            </a:p>
          </p:txBody>
        </p:sp>
        <p:sp>
          <p:nvSpPr>
            <p:cNvPr id="65" name="星形: 五角 64"/>
            <p:cNvSpPr/>
            <p:nvPr/>
          </p:nvSpPr>
          <p:spPr>
            <a:xfrm>
              <a:off x="4121897" y="3186711"/>
              <a:ext cx="147838" cy="147838"/>
            </a:xfrm>
            <a:prstGeom prst="star5">
              <a:avLst/>
            </a:prstGeom>
            <a:grpFill/>
            <a:ln>
              <a:noFill/>
            </a:ln>
            <a:effectLst/>
          </p:spPr>
          <p:txBody>
            <a:bodyPr vert="horz" wrap="square" lIns="80467" tIns="40234" rIns="80467" bIns="40234" numCol="1" anchor="t" anchorCtr="0" compatLnSpc="1">
              <a:noAutofit/>
            </a:bodyPr>
            <a:lstStyle/>
            <a:p>
              <a:endParaRPr lang="zh-CN" altLang="en-US" sz="1585">
                <a:solidFill>
                  <a:schemeClr val="tx1"/>
                </a:solidFill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2628832" y="2428049"/>
            <a:ext cx="1982673" cy="1330759"/>
            <a:chOff x="4611756" y="2261218"/>
            <a:chExt cx="2897257" cy="2056998"/>
          </a:xfrm>
          <a:effectLst>
            <a:outerShdw blurRad="76200" dist="215900" dir="16200000" sx="87000" sy="87000" rotWithShape="0">
              <a:schemeClr val="accent1">
                <a:alpha val="26000"/>
              </a:schemeClr>
            </a:outerShdw>
          </a:effectLst>
        </p:grpSpPr>
        <p:pic>
          <p:nvPicPr>
            <p:cNvPr id="211" name="图片 2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1756" y="2261218"/>
              <a:ext cx="2897257" cy="2056998"/>
            </a:xfrm>
            <a:prstGeom prst="rect">
              <a:avLst/>
            </a:prstGeom>
          </p:spPr>
        </p:pic>
        <p:sp>
          <p:nvSpPr>
            <p:cNvPr id="212" name="矩形 211"/>
            <p:cNvSpPr/>
            <p:nvPr/>
          </p:nvSpPr>
          <p:spPr>
            <a:xfrm>
              <a:off x="4703037" y="2360073"/>
              <a:ext cx="2714696" cy="1872215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7580499" y="2428048"/>
            <a:ext cx="1982673" cy="1330759"/>
            <a:chOff x="4611756" y="2261218"/>
            <a:chExt cx="2897257" cy="2056998"/>
          </a:xfrm>
          <a:effectLst>
            <a:outerShdw blurRad="76200" dist="215900" dir="16200000" sx="87000" sy="87000" rotWithShape="0">
              <a:schemeClr val="accent1">
                <a:alpha val="26000"/>
              </a:schemeClr>
            </a:outerShdw>
          </a:effectLst>
        </p:grpSpPr>
        <p:pic>
          <p:nvPicPr>
            <p:cNvPr id="217" name="图片 2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1756" y="2261218"/>
              <a:ext cx="2897257" cy="2056998"/>
            </a:xfrm>
            <a:prstGeom prst="rect">
              <a:avLst/>
            </a:prstGeom>
          </p:spPr>
        </p:pic>
        <p:sp>
          <p:nvSpPr>
            <p:cNvPr id="218" name="矩形 217"/>
            <p:cNvSpPr/>
            <p:nvPr/>
          </p:nvSpPr>
          <p:spPr>
            <a:xfrm>
              <a:off x="4703037" y="2360073"/>
              <a:ext cx="2714696" cy="1872215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766117" y="1988859"/>
            <a:ext cx="1702814" cy="1142919"/>
            <a:chOff x="4611756" y="2261218"/>
            <a:chExt cx="2897257" cy="2056998"/>
          </a:xfrm>
          <a:effectLst>
            <a:outerShdw blurRad="76200" dist="215900" dir="16200000" sx="87000" sy="87000" rotWithShape="0">
              <a:schemeClr val="accent1">
                <a:alpha val="26000"/>
              </a:schemeClr>
            </a:outerShdw>
          </a:effectLst>
        </p:grpSpPr>
        <p:pic>
          <p:nvPicPr>
            <p:cNvPr id="214" name="图片 2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1756" y="2261218"/>
              <a:ext cx="2897257" cy="2056998"/>
            </a:xfrm>
            <a:prstGeom prst="rect">
              <a:avLst/>
            </a:prstGeom>
          </p:spPr>
        </p:pic>
        <p:sp>
          <p:nvSpPr>
            <p:cNvPr id="215" name="矩形 214"/>
            <p:cNvSpPr/>
            <p:nvPr/>
          </p:nvSpPr>
          <p:spPr>
            <a:xfrm>
              <a:off x="4703037" y="2360073"/>
              <a:ext cx="2714696" cy="1872215"/>
            </a:xfrm>
            <a:prstGeom prst="rect">
              <a:avLst/>
            </a:prstGeom>
            <a:blipFill>
              <a:blip r:embed="rId9"/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9723070" y="1988859"/>
            <a:ext cx="1702814" cy="1142919"/>
            <a:chOff x="4611756" y="2261218"/>
            <a:chExt cx="2897257" cy="2056998"/>
          </a:xfrm>
          <a:effectLst>
            <a:outerShdw blurRad="76200" dist="215900" dir="16200000" sx="87000" sy="87000" rotWithShape="0">
              <a:schemeClr val="accent1">
                <a:alpha val="26000"/>
              </a:schemeClr>
            </a:outerShdw>
          </a:effectLst>
        </p:grpSpPr>
        <p:pic>
          <p:nvPicPr>
            <p:cNvPr id="220" name="图片 2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1756" y="2261218"/>
              <a:ext cx="2897257" cy="2056998"/>
            </a:xfrm>
            <a:prstGeom prst="rect">
              <a:avLst/>
            </a:prstGeom>
          </p:spPr>
        </p:pic>
        <p:sp>
          <p:nvSpPr>
            <p:cNvPr id="221" name="矩形 220"/>
            <p:cNvSpPr/>
            <p:nvPr/>
          </p:nvSpPr>
          <p:spPr>
            <a:xfrm>
              <a:off x="4703037" y="2360073"/>
              <a:ext cx="2714696" cy="1872215"/>
            </a:xfrm>
            <a:prstGeom prst="rect">
              <a:avLst/>
            </a:prstGeom>
            <a:blipFill>
              <a:blip r:embed="rId9"/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4761685" y="2208210"/>
            <a:ext cx="2597400" cy="1693230"/>
            <a:chOff x="4611756" y="2261218"/>
            <a:chExt cx="2897257" cy="2056998"/>
          </a:xfrm>
          <a:effectLst>
            <a:outerShdw blurRad="76200" dist="215900" dir="16200000" sx="87000" sy="87000" rotWithShape="0">
              <a:schemeClr val="accent1">
                <a:alpha val="26000"/>
              </a:schemeClr>
            </a:outerShdw>
          </a:effectLst>
        </p:grpSpPr>
        <p:pic>
          <p:nvPicPr>
            <p:cNvPr id="208" name="图片 2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1756" y="2261218"/>
              <a:ext cx="2897257" cy="2056998"/>
            </a:xfrm>
            <a:prstGeom prst="rect">
              <a:avLst/>
            </a:prstGeom>
          </p:spPr>
        </p:pic>
        <p:sp>
          <p:nvSpPr>
            <p:cNvPr id="183" name="矩形 182"/>
            <p:cNvSpPr/>
            <p:nvPr/>
          </p:nvSpPr>
          <p:spPr>
            <a:xfrm>
              <a:off x="4703037" y="2360073"/>
              <a:ext cx="2714695" cy="1872215"/>
            </a:xfrm>
            <a:prstGeom prst="rect">
              <a:avLst/>
            </a:prstGeom>
            <a:blipFill>
              <a:blip r:embed="rId10"/>
              <a:srcRect/>
              <a:stretch>
                <a:fillRect t="-524" b="-524"/>
              </a:stretch>
            </a:blipFill>
            <a:ln>
              <a:noFill/>
            </a:ln>
            <a:effectLst>
              <a:innerShdw blurRad="127000">
                <a:prstClr val="black">
                  <a:alpha val="6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9229" name="表格 92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95732"/>
              </p:ext>
            </p:extLst>
          </p:nvPr>
        </p:nvGraphicFramePr>
        <p:xfrm>
          <a:off x="860898" y="4404271"/>
          <a:ext cx="5233239" cy="143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7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1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会计与商业管理案例竞赛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>
                          <a:gradFill>
                            <a:gsLst>
                              <a:gs pos="0">
                                <a:schemeClr val="accent3"/>
                              </a:gs>
                              <a:gs pos="73000">
                                <a:schemeClr val="accent1"/>
                              </a:gs>
                            </a:gsLst>
                            <a:lin ang="2700000" scaled="1"/>
                          </a:gradFill>
                          <a:effectLst/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cs typeface="+mn-cs"/>
                        </a:rPr>
                        <a:t>一等奖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3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大学生企业大数据智能决策大赛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>
                          <a:gradFill>
                            <a:gsLst>
                              <a:gs pos="0">
                                <a:schemeClr val="accent3"/>
                              </a:gs>
                              <a:gs pos="73000">
                                <a:schemeClr val="accent1"/>
                              </a:gs>
                            </a:gsLst>
                            <a:lin ang="2700000" scaled="1"/>
                          </a:gradFill>
                          <a:effectLst/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cs typeface="+mn-cs"/>
                        </a:rPr>
                        <a:t>一等奖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23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“中汇杯”大学生财经素养大赛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>
                          <a:gradFill>
                            <a:gsLst>
                              <a:gs pos="0">
                                <a:schemeClr val="accent3"/>
                              </a:gs>
                              <a:gs pos="73000">
                                <a:schemeClr val="accent1"/>
                              </a:gs>
                            </a:gsLst>
                            <a:lin ang="2700000" scaled="1"/>
                          </a:gradFill>
                          <a:effectLst/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cs typeface="+mn-cs"/>
                        </a:rPr>
                        <a:t>一等奖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30" name="表格 9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068613"/>
              </p:ext>
            </p:extLst>
          </p:nvPr>
        </p:nvGraphicFramePr>
        <p:xfrm>
          <a:off x="6096000" y="4404271"/>
          <a:ext cx="5236724" cy="143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9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1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学创杯”全国大学生创业综合模拟大赛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>
                          <a:gradFill>
                            <a:gsLst>
                              <a:gs pos="0">
                                <a:schemeClr val="accent3"/>
                              </a:gs>
                              <a:gs pos="73000">
                                <a:schemeClr val="accent1"/>
                              </a:gs>
                            </a:gsLst>
                            <a:lin ang="2700000" scaled="1"/>
                          </a:gradFill>
                          <a:effectLst/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cs typeface="+mn-cs"/>
                        </a:rPr>
                        <a:t>一等奖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3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全国商业精英挑战赛国际贸易竞赛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>
                          <a:gradFill>
                            <a:gsLst>
                              <a:gs pos="0">
                                <a:schemeClr val="accent3"/>
                              </a:gs>
                              <a:gs pos="73000">
                                <a:schemeClr val="accent1"/>
                              </a:gs>
                            </a:gsLst>
                            <a:lin ang="2700000" scaled="1"/>
                          </a:gradFill>
                          <a:effectLst/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cs typeface="+mn-cs"/>
                        </a:rPr>
                        <a:t>一等奖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23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全国大学生互联网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创新创业大赛</a:t>
                      </a:r>
                    </a:p>
                  </a:txBody>
                  <a:tcPr marL="21600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>
                          <a:gradFill>
                            <a:gsLst>
                              <a:gs pos="0">
                                <a:schemeClr val="accent3"/>
                              </a:gs>
                              <a:gs pos="73000">
                                <a:schemeClr val="accent1"/>
                              </a:gs>
                            </a:gsLst>
                            <a:lin ang="2700000" scaled="1"/>
                          </a:gradFill>
                          <a:effectLst/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cs typeface="+mn-cs"/>
                        </a:rPr>
                        <a:t>一等奖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246" name="组合 9245"/>
          <p:cNvGrpSpPr/>
          <p:nvPr/>
        </p:nvGrpSpPr>
        <p:grpSpPr>
          <a:xfrm>
            <a:off x="4703324" y="4475131"/>
            <a:ext cx="277238" cy="346548"/>
            <a:chOff x="-635001" y="4181137"/>
            <a:chExt cx="1270000" cy="1587499"/>
          </a:xfrm>
        </p:grpSpPr>
        <p:sp>
          <p:nvSpPr>
            <p:cNvPr id="9245" name="任意多边形: 形状 9244"/>
            <p:cNvSpPr/>
            <p:nvPr/>
          </p:nvSpPr>
          <p:spPr>
            <a:xfrm>
              <a:off x="-635001" y="4181137"/>
              <a:ext cx="1270000" cy="1587499"/>
            </a:xfrm>
            <a:custGeom>
              <a:avLst/>
              <a:gdLst>
                <a:gd name="connsiteX0" fmla="*/ 1111250 w 1270000"/>
                <a:gd name="connsiteY0" fmla="*/ 317499 h 1587499"/>
                <a:gd name="connsiteX1" fmla="*/ 1111250 w 1270000"/>
                <a:gd name="connsiteY1" fmla="*/ 555624 h 1587499"/>
                <a:gd name="connsiteX2" fmla="*/ 1190625 w 1270000"/>
                <a:gd name="connsiteY2" fmla="*/ 476249 h 1587499"/>
                <a:gd name="connsiteX3" fmla="*/ 1190625 w 1270000"/>
                <a:gd name="connsiteY3" fmla="*/ 317499 h 1587499"/>
                <a:gd name="connsiteX4" fmla="*/ 79375 w 1270000"/>
                <a:gd name="connsiteY4" fmla="*/ 317499 h 1587499"/>
                <a:gd name="connsiteX5" fmla="*/ 79375 w 1270000"/>
                <a:gd name="connsiteY5" fmla="*/ 476249 h 1587499"/>
                <a:gd name="connsiteX6" fmla="*/ 127854 w 1270000"/>
                <a:gd name="connsiteY6" fmla="*/ 549386 h 1587499"/>
                <a:gd name="connsiteX7" fmla="*/ 158750 w 1270000"/>
                <a:gd name="connsiteY7" fmla="*/ 555624 h 1587499"/>
                <a:gd name="connsiteX8" fmla="*/ 158750 w 1270000"/>
                <a:gd name="connsiteY8" fmla="*/ 317499 h 1587499"/>
                <a:gd name="connsiteX9" fmla="*/ 238125 w 1270000"/>
                <a:gd name="connsiteY9" fmla="*/ 0 h 1587499"/>
                <a:gd name="connsiteX10" fmla="*/ 1031875 w 1270000"/>
                <a:gd name="connsiteY10" fmla="*/ 0 h 1587499"/>
                <a:gd name="connsiteX11" fmla="*/ 1111250 w 1270000"/>
                <a:gd name="connsiteY11" fmla="*/ 79375 h 1587499"/>
                <a:gd name="connsiteX12" fmla="*/ 1111250 w 1270000"/>
                <a:gd name="connsiteY12" fmla="*/ 238124 h 1587499"/>
                <a:gd name="connsiteX13" fmla="*/ 1270000 w 1270000"/>
                <a:gd name="connsiteY13" fmla="*/ 238124 h 1587499"/>
                <a:gd name="connsiteX14" fmla="*/ 1270000 w 1270000"/>
                <a:gd name="connsiteY14" fmla="*/ 476249 h 1587499"/>
                <a:gd name="connsiteX15" fmla="*/ 1111250 w 1270000"/>
                <a:gd name="connsiteY15" fmla="*/ 634999 h 1587499"/>
                <a:gd name="connsiteX16" fmla="*/ 1111250 w 1270000"/>
                <a:gd name="connsiteY16" fmla="*/ 714375 h 1587499"/>
                <a:gd name="connsiteX17" fmla="*/ 730981 w 1270000"/>
                <a:gd name="connsiteY17" fmla="*/ 1180950 h 1587499"/>
                <a:gd name="connsiteX18" fmla="*/ 714374 w 1270000"/>
                <a:gd name="connsiteY18" fmla="*/ 1182624 h 1587499"/>
                <a:gd name="connsiteX19" fmla="*/ 714374 w 1270000"/>
                <a:gd name="connsiteY19" fmla="*/ 1349375 h 1587499"/>
                <a:gd name="connsiteX20" fmla="*/ 777874 w 1270000"/>
                <a:gd name="connsiteY20" fmla="*/ 1349375 h 1587499"/>
                <a:gd name="connsiteX21" fmla="*/ 793749 w 1270000"/>
                <a:gd name="connsiteY21" fmla="*/ 1365250 h 1587499"/>
                <a:gd name="connsiteX22" fmla="*/ 793749 w 1270000"/>
                <a:gd name="connsiteY22" fmla="*/ 1428749 h 1587499"/>
                <a:gd name="connsiteX23" fmla="*/ 873125 w 1270000"/>
                <a:gd name="connsiteY23" fmla="*/ 1428749 h 1587499"/>
                <a:gd name="connsiteX24" fmla="*/ 952500 w 1270000"/>
                <a:gd name="connsiteY24" fmla="*/ 1508124 h 1587499"/>
                <a:gd name="connsiteX25" fmla="*/ 952500 w 1270000"/>
                <a:gd name="connsiteY25" fmla="*/ 1587499 h 1587499"/>
                <a:gd name="connsiteX26" fmla="*/ 317500 w 1270000"/>
                <a:gd name="connsiteY26" fmla="*/ 1587499 h 1587499"/>
                <a:gd name="connsiteX27" fmla="*/ 317500 w 1270000"/>
                <a:gd name="connsiteY27" fmla="*/ 1508124 h 1587499"/>
                <a:gd name="connsiteX28" fmla="*/ 396875 w 1270000"/>
                <a:gd name="connsiteY28" fmla="*/ 1428749 h 1587499"/>
                <a:gd name="connsiteX29" fmla="*/ 476249 w 1270000"/>
                <a:gd name="connsiteY29" fmla="*/ 1428749 h 1587499"/>
                <a:gd name="connsiteX30" fmla="*/ 476249 w 1270000"/>
                <a:gd name="connsiteY30" fmla="*/ 1365250 h 1587499"/>
                <a:gd name="connsiteX31" fmla="*/ 492124 w 1270000"/>
                <a:gd name="connsiteY31" fmla="*/ 1349375 h 1587499"/>
                <a:gd name="connsiteX32" fmla="*/ 555624 w 1270000"/>
                <a:gd name="connsiteY32" fmla="*/ 1349375 h 1587499"/>
                <a:gd name="connsiteX33" fmla="*/ 555624 w 1270000"/>
                <a:gd name="connsiteY33" fmla="*/ 1182623 h 1587499"/>
                <a:gd name="connsiteX34" fmla="*/ 539019 w 1270000"/>
                <a:gd name="connsiteY34" fmla="*/ 1180950 h 1587499"/>
                <a:gd name="connsiteX35" fmla="*/ 158750 w 1270000"/>
                <a:gd name="connsiteY35" fmla="*/ 714375 h 1587499"/>
                <a:gd name="connsiteX36" fmla="*/ 158750 w 1270000"/>
                <a:gd name="connsiteY36" fmla="*/ 634999 h 1587499"/>
                <a:gd name="connsiteX37" fmla="*/ 96957 w 1270000"/>
                <a:gd name="connsiteY37" fmla="*/ 622523 h 1587499"/>
                <a:gd name="connsiteX38" fmla="*/ 0 w 1270000"/>
                <a:gd name="connsiteY38" fmla="*/ 476249 h 1587499"/>
                <a:gd name="connsiteX39" fmla="*/ 0 w 1270000"/>
                <a:gd name="connsiteY39" fmla="*/ 238124 h 1587499"/>
                <a:gd name="connsiteX40" fmla="*/ 158750 w 1270000"/>
                <a:gd name="connsiteY40" fmla="*/ 238124 h 1587499"/>
                <a:gd name="connsiteX41" fmla="*/ 158750 w 1270000"/>
                <a:gd name="connsiteY41" fmla="*/ 79375 h 1587499"/>
                <a:gd name="connsiteX42" fmla="*/ 238125 w 1270000"/>
                <a:gd name="connsiteY42" fmla="*/ 0 h 158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70000" h="1587499">
                  <a:moveTo>
                    <a:pt x="1111250" y="317499"/>
                  </a:moveTo>
                  <a:lnTo>
                    <a:pt x="1111250" y="555624"/>
                  </a:lnTo>
                  <a:cubicBezTo>
                    <a:pt x="1155088" y="555624"/>
                    <a:pt x="1190625" y="520087"/>
                    <a:pt x="1190625" y="476249"/>
                  </a:cubicBezTo>
                  <a:lnTo>
                    <a:pt x="1190625" y="317499"/>
                  </a:lnTo>
                  <a:close/>
                  <a:moveTo>
                    <a:pt x="79375" y="317499"/>
                  </a:moveTo>
                  <a:lnTo>
                    <a:pt x="79375" y="476249"/>
                  </a:lnTo>
                  <a:cubicBezTo>
                    <a:pt x="79375" y="509127"/>
                    <a:pt x="99365" y="537336"/>
                    <a:pt x="127854" y="549386"/>
                  </a:cubicBezTo>
                  <a:lnTo>
                    <a:pt x="158750" y="555624"/>
                  </a:lnTo>
                  <a:lnTo>
                    <a:pt x="158750" y="317499"/>
                  </a:lnTo>
                  <a:close/>
                  <a:moveTo>
                    <a:pt x="238125" y="0"/>
                  </a:moveTo>
                  <a:lnTo>
                    <a:pt x="1031875" y="0"/>
                  </a:lnTo>
                  <a:cubicBezTo>
                    <a:pt x="1075713" y="0"/>
                    <a:pt x="1111250" y="35537"/>
                    <a:pt x="1111250" y="79375"/>
                  </a:cubicBezTo>
                  <a:lnTo>
                    <a:pt x="1111250" y="238124"/>
                  </a:lnTo>
                  <a:lnTo>
                    <a:pt x="1270000" y="238124"/>
                  </a:lnTo>
                  <a:lnTo>
                    <a:pt x="1270000" y="476249"/>
                  </a:lnTo>
                  <a:cubicBezTo>
                    <a:pt x="1270000" y="563924"/>
                    <a:pt x="1198925" y="634999"/>
                    <a:pt x="1111250" y="634999"/>
                  </a:cubicBezTo>
                  <a:lnTo>
                    <a:pt x="1111250" y="714375"/>
                  </a:lnTo>
                  <a:cubicBezTo>
                    <a:pt x="1111250" y="944523"/>
                    <a:pt x="948000" y="1136541"/>
                    <a:pt x="730981" y="1180950"/>
                  </a:cubicBezTo>
                  <a:lnTo>
                    <a:pt x="714374" y="1182624"/>
                  </a:lnTo>
                  <a:lnTo>
                    <a:pt x="714374" y="1349375"/>
                  </a:lnTo>
                  <a:lnTo>
                    <a:pt x="777874" y="1349375"/>
                  </a:lnTo>
                  <a:cubicBezTo>
                    <a:pt x="786605" y="1349375"/>
                    <a:pt x="793749" y="1356519"/>
                    <a:pt x="793749" y="1365250"/>
                  </a:cubicBezTo>
                  <a:lnTo>
                    <a:pt x="793749" y="1428749"/>
                  </a:lnTo>
                  <a:lnTo>
                    <a:pt x="873125" y="1428749"/>
                  </a:lnTo>
                  <a:cubicBezTo>
                    <a:pt x="916963" y="1428749"/>
                    <a:pt x="952500" y="1464286"/>
                    <a:pt x="952500" y="1508124"/>
                  </a:cubicBezTo>
                  <a:lnTo>
                    <a:pt x="952500" y="1587499"/>
                  </a:lnTo>
                  <a:lnTo>
                    <a:pt x="317500" y="1587499"/>
                  </a:lnTo>
                  <a:lnTo>
                    <a:pt x="317500" y="1508124"/>
                  </a:lnTo>
                  <a:cubicBezTo>
                    <a:pt x="317500" y="1464286"/>
                    <a:pt x="353037" y="1428749"/>
                    <a:pt x="396875" y="1428749"/>
                  </a:cubicBezTo>
                  <a:lnTo>
                    <a:pt x="476249" y="1428749"/>
                  </a:lnTo>
                  <a:lnTo>
                    <a:pt x="476249" y="1365250"/>
                  </a:lnTo>
                  <a:cubicBezTo>
                    <a:pt x="476249" y="1356519"/>
                    <a:pt x="483393" y="1349375"/>
                    <a:pt x="492124" y="1349375"/>
                  </a:cubicBezTo>
                  <a:lnTo>
                    <a:pt x="555624" y="1349375"/>
                  </a:lnTo>
                  <a:lnTo>
                    <a:pt x="555624" y="1182623"/>
                  </a:lnTo>
                  <a:lnTo>
                    <a:pt x="539019" y="1180950"/>
                  </a:lnTo>
                  <a:cubicBezTo>
                    <a:pt x="322000" y="1136541"/>
                    <a:pt x="158750" y="944523"/>
                    <a:pt x="158750" y="714375"/>
                  </a:cubicBezTo>
                  <a:lnTo>
                    <a:pt x="158750" y="634999"/>
                  </a:lnTo>
                  <a:lnTo>
                    <a:pt x="96957" y="622523"/>
                  </a:lnTo>
                  <a:cubicBezTo>
                    <a:pt x="39980" y="598424"/>
                    <a:pt x="0" y="542005"/>
                    <a:pt x="0" y="476249"/>
                  </a:cubicBezTo>
                  <a:lnTo>
                    <a:pt x="0" y="238124"/>
                  </a:lnTo>
                  <a:lnTo>
                    <a:pt x="158750" y="238124"/>
                  </a:lnTo>
                  <a:lnTo>
                    <a:pt x="158750" y="79375"/>
                  </a:lnTo>
                  <a:cubicBezTo>
                    <a:pt x="158750" y="35537"/>
                    <a:pt x="194287" y="0"/>
                    <a:pt x="238125" y="0"/>
                  </a:cubicBezTo>
                  <a:close/>
                </a:path>
              </a:pathLst>
            </a:custGeom>
            <a:blipFill>
              <a:blip r:embed="rId5"/>
              <a:srcRect/>
              <a:stretch>
                <a:fillRect l="-33203" t="-21818" r="-198039" b="-100687"/>
              </a:stretch>
            </a:blip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44" name="任意多边形: 形状 9243"/>
            <p:cNvSpPr/>
            <p:nvPr/>
          </p:nvSpPr>
          <p:spPr>
            <a:xfrm>
              <a:off x="-301943" y="4419261"/>
              <a:ext cx="603885" cy="574357"/>
            </a:xfrm>
            <a:custGeom>
              <a:avLst/>
              <a:gdLst>
                <a:gd name="connsiteX0" fmla="*/ 301942 w 603885"/>
                <a:gd name="connsiteY0" fmla="*/ 476250 h 574357"/>
                <a:gd name="connsiteX1" fmla="*/ 115332 w 603885"/>
                <a:gd name="connsiteY1" fmla="*/ 574358 h 574357"/>
                <a:gd name="connsiteX2" fmla="*/ 150971 w 603885"/>
                <a:gd name="connsiteY2" fmla="*/ 366554 h 574357"/>
                <a:gd name="connsiteX3" fmla="*/ 0 w 603885"/>
                <a:gd name="connsiteY3" fmla="*/ 219393 h 574357"/>
                <a:gd name="connsiteX4" fmla="*/ 208597 w 603885"/>
                <a:gd name="connsiteY4" fmla="*/ 189071 h 574357"/>
                <a:gd name="connsiteX5" fmla="*/ 301942 w 603885"/>
                <a:gd name="connsiteY5" fmla="*/ 0 h 574357"/>
                <a:gd name="connsiteX6" fmla="*/ 395288 w 603885"/>
                <a:gd name="connsiteY6" fmla="*/ 189071 h 574357"/>
                <a:gd name="connsiteX7" fmla="*/ 603885 w 603885"/>
                <a:gd name="connsiteY7" fmla="*/ 219393 h 574357"/>
                <a:gd name="connsiteX8" fmla="*/ 452914 w 603885"/>
                <a:gd name="connsiteY8" fmla="*/ 366554 h 574357"/>
                <a:gd name="connsiteX9" fmla="*/ 488553 w 603885"/>
                <a:gd name="connsiteY9" fmla="*/ 574358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885" h="574357">
                  <a:moveTo>
                    <a:pt x="301942" y="476250"/>
                  </a:moveTo>
                  <a:lnTo>
                    <a:pt x="115332" y="574358"/>
                  </a:lnTo>
                  <a:lnTo>
                    <a:pt x="150971" y="366554"/>
                  </a:lnTo>
                  <a:lnTo>
                    <a:pt x="0" y="219393"/>
                  </a:lnTo>
                  <a:lnTo>
                    <a:pt x="208597" y="189071"/>
                  </a:lnTo>
                  <a:lnTo>
                    <a:pt x="301942" y="0"/>
                  </a:lnTo>
                  <a:lnTo>
                    <a:pt x="395288" y="189071"/>
                  </a:lnTo>
                  <a:lnTo>
                    <a:pt x="603885" y="219393"/>
                  </a:lnTo>
                  <a:lnTo>
                    <a:pt x="452914" y="366554"/>
                  </a:lnTo>
                  <a:lnTo>
                    <a:pt x="488553" y="574358"/>
                  </a:lnTo>
                  <a:close/>
                </a:path>
              </a:pathLst>
            </a:custGeom>
            <a:gradFill flip="none" rotWithShape="1">
              <a:gsLst>
                <a:gs pos="72727">
                  <a:schemeClr val="accent2"/>
                </a:gs>
                <a:gs pos="46000">
                  <a:schemeClr val="accent2">
                    <a:lumMod val="20000"/>
                    <a:lumOff val="80000"/>
                  </a:schemeClr>
                </a:gs>
                <a:gs pos="24000">
                  <a:schemeClr val="accent2"/>
                </a:gs>
                <a:gs pos="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247" name="组合 9246"/>
          <p:cNvGrpSpPr/>
          <p:nvPr/>
        </p:nvGrpSpPr>
        <p:grpSpPr>
          <a:xfrm>
            <a:off x="4703324" y="4927467"/>
            <a:ext cx="277238" cy="346548"/>
            <a:chOff x="-635001" y="4181137"/>
            <a:chExt cx="1270000" cy="1587499"/>
          </a:xfrm>
        </p:grpSpPr>
        <p:sp>
          <p:nvSpPr>
            <p:cNvPr id="9248" name="任意多边形: 形状 9247"/>
            <p:cNvSpPr/>
            <p:nvPr/>
          </p:nvSpPr>
          <p:spPr>
            <a:xfrm>
              <a:off x="-635001" y="4181137"/>
              <a:ext cx="1270000" cy="1587499"/>
            </a:xfrm>
            <a:custGeom>
              <a:avLst/>
              <a:gdLst>
                <a:gd name="connsiteX0" fmla="*/ 1111250 w 1270000"/>
                <a:gd name="connsiteY0" fmla="*/ 317499 h 1587499"/>
                <a:gd name="connsiteX1" fmla="*/ 1111250 w 1270000"/>
                <a:gd name="connsiteY1" fmla="*/ 555624 h 1587499"/>
                <a:gd name="connsiteX2" fmla="*/ 1190625 w 1270000"/>
                <a:gd name="connsiteY2" fmla="*/ 476249 h 1587499"/>
                <a:gd name="connsiteX3" fmla="*/ 1190625 w 1270000"/>
                <a:gd name="connsiteY3" fmla="*/ 317499 h 1587499"/>
                <a:gd name="connsiteX4" fmla="*/ 79375 w 1270000"/>
                <a:gd name="connsiteY4" fmla="*/ 317499 h 1587499"/>
                <a:gd name="connsiteX5" fmla="*/ 79375 w 1270000"/>
                <a:gd name="connsiteY5" fmla="*/ 476249 h 1587499"/>
                <a:gd name="connsiteX6" fmla="*/ 127854 w 1270000"/>
                <a:gd name="connsiteY6" fmla="*/ 549386 h 1587499"/>
                <a:gd name="connsiteX7" fmla="*/ 158750 w 1270000"/>
                <a:gd name="connsiteY7" fmla="*/ 555624 h 1587499"/>
                <a:gd name="connsiteX8" fmla="*/ 158750 w 1270000"/>
                <a:gd name="connsiteY8" fmla="*/ 317499 h 1587499"/>
                <a:gd name="connsiteX9" fmla="*/ 238125 w 1270000"/>
                <a:gd name="connsiteY9" fmla="*/ 0 h 1587499"/>
                <a:gd name="connsiteX10" fmla="*/ 1031875 w 1270000"/>
                <a:gd name="connsiteY10" fmla="*/ 0 h 1587499"/>
                <a:gd name="connsiteX11" fmla="*/ 1111250 w 1270000"/>
                <a:gd name="connsiteY11" fmla="*/ 79375 h 1587499"/>
                <a:gd name="connsiteX12" fmla="*/ 1111250 w 1270000"/>
                <a:gd name="connsiteY12" fmla="*/ 238124 h 1587499"/>
                <a:gd name="connsiteX13" fmla="*/ 1270000 w 1270000"/>
                <a:gd name="connsiteY13" fmla="*/ 238124 h 1587499"/>
                <a:gd name="connsiteX14" fmla="*/ 1270000 w 1270000"/>
                <a:gd name="connsiteY14" fmla="*/ 476249 h 1587499"/>
                <a:gd name="connsiteX15" fmla="*/ 1111250 w 1270000"/>
                <a:gd name="connsiteY15" fmla="*/ 634999 h 1587499"/>
                <a:gd name="connsiteX16" fmla="*/ 1111250 w 1270000"/>
                <a:gd name="connsiteY16" fmla="*/ 714375 h 1587499"/>
                <a:gd name="connsiteX17" fmla="*/ 730981 w 1270000"/>
                <a:gd name="connsiteY17" fmla="*/ 1180950 h 1587499"/>
                <a:gd name="connsiteX18" fmla="*/ 714374 w 1270000"/>
                <a:gd name="connsiteY18" fmla="*/ 1182624 h 1587499"/>
                <a:gd name="connsiteX19" fmla="*/ 714374 w 1270000"/>
                <a:gd name="connsiteY19" fmla="*/ 1349375 h 1587499"/>
                <a:gd name="connsiteX20" fmla="*/ 777874 w 1270000"/>
                <a:gd name="connsiteY20" fmla="*/ 1349375 h 1587499"/>
                <a:gd name="connsiteX21" fmla="*/ 793749 w 1270000"/>
                <a:gd name="connsiteY21" fmla="*/ 1365250 h 1587499"/>
                <a:gd name="connsiteX22" fmla="*/ 793749 w 1270000"/>
                <a:gd name="connsiteY22" fmla="*/ 1428749 h 1587499"/>
                <a:gd name="connsiteX23" fmla="*/ 873125 w 1270000"/>
                <a:gd name="connsiteY23" fmla="*/ 1428749 h 1587499"/>
                <a:gd name="connsiteX24" fmla="*/ 952500 w 1270000"/>
                <a:gd name="connsiteY24" fmla="*/ 1508124 h 1587499"/>
                <a:gd name="connsiteX25" fmla="*/ 952500 w 1270000"/>
                <a:gd name="connsiteY25" fmla="*/ 1587499 h 1587499"/>
                <a:gd name="connsiteX26" fmla="*/ 317500 w 1270000"/>
                <a:gd name="connsiteY26" fmla="*/ 1587499 h 1587499"/>
                <a:gd name="connsiteX27" fmla="*/ 317500 w 1270000"/>
                <a:gd name="connsiteY27" fmla="*/ 1508124 h 1587499"/>
                <a:gd name="connsiteX28" fmla="*/ 396875 w 1270000"/>
                <a:gd name="connsiteY28" fmla="*/ 1428749 h 1587499"/>
                <a:gd name="connsiteX29" fmla="*/ 476249 w 1270000"/>
                <a:gd name="connsiteY29" fmla="*/ 1428749 h 1587499"/>
                <a:gd name="connsiteX30" fmla="*/ 476249 w 1270000"/>
                <a:gd name="connsiteY30" fmla="*/ 1365250 h 1587499"/>
                <a:gd name="connsiteX31" fmla="*/ 492124 w 1270000"/>
                <a:gd name="connsiteY31" fmla="*/ 1349375 h 1587499"/>
                <a:gd name="connsiteX32" fmla="*/ 555624 w 1270000"/>
                <a:gd name="connsiteY32" fmla="*/ 1349375 h 1587499"/>
                <a:gd name="connsiteX33" fmla="*/ 555624 w 1270000"/>
                <a:gd name="connsiteY33" fmla="*/ 1182623 h 1587499"/>
                <a:gd name="connsiteX34" fmla="*/ 539019 w 1270000"/>
                <a:gd name="connsiteY34" fmla="*/ 1180950 h 1587499"/>
                <a:gd name="connsiteX35" fmla="*/ 158750 w 1270000"/>
                <a:gd name="connsiteY35" fmla="*/ 714375 h 1587499"/>
                <a:gd name="connsiteX36" fmla="*/ 158750 w 1270000"/>
                <a:gd name="connsiteY36" fmla="*/ 634999 h 1587499"/>
                <a:gd name="connsiteX37" fmla="*/ 96957 w 1270000"/>
                <a:gd name="connsiteY37" fmla="*/ 622523 h 1587499"/>
                <a:gd name="connsiteX38" fmla="*/ 0 w 1270000"/>
                <a:gd name="connsiteY38" fmla="*/ 476249 h 1587499"/>
                <a:gd name="connsiteX39" fmla="*/ 0 w 1270000"/>
                <a:gd name="connsiteY39" fmla="*/ 238124 h 1587499"/>
                <a:gd name="connsiteX40" fmla="*/ 158750 w 1270000"/>
                <a:gd name="connsiteY40" fmla="*/ 238124 h 1587499"/>
                <a:gd name="connsiteX41" fmla="*/ 158750 w 1270000"/>
                <a:gd name="connsiteY41" fmla="*/ 79375 h 1587499"/>
                <a:gd name="connsiteX42" fmla="*/ 238125 w 1270000"/>
                <a:gd name="connsiteY42" fmla="*/ 0 h 158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70000" h="1587499">
                  <a:moveTo>
                    <a:pt x="1111250" y="317499"/>
                  </a:moveTo>
                  <a:lnTo>
                    <a:pt x="1111250" y="555624"/>
                  </a:lnTo>
                  <a:cubicBezTo>
                    <a:pt x="1155088" y="555624"/>
                    <a:pt x="1190625" y="520087"/>
                    <a:pt x="1190625" y="476249"/>
                  </a:cubicBezTo>
                  <a:lnTo>
                    <a:pt x="1190625" y="317499"/>
                  </a:lnTo>
                  <a:close/>
                  <a:moveTo>
                    <a:pt x="79375" y="317499"/>
                  </a:moveTo>
                  <a:lnTo>
                    <a:pt x="79375" y="476249"/>
                  </a:lnTo>
                  <a:cubicBezTo>
                    <a:pt x="79375" y="509127"/>
                    <a:pt x="99365" y="537336"/>
                    <a:pt x="127854" y="549386"/>
                  </a:cubicBezTo>
                  <a:lnTo>
                    <a:pt x="158750" y="555624"/>
                  </a:lnTo>
                  <a:lnTo>
                    <a:pt x="158750" y="317499"/>
                  </a:lnTo>
                  <a:close/>
                  <a:moveTo>
                    <a:pt x="238125" y="0"/>
                  </a:moveTo>
                  <a:lnTo>
                    <a:pt x="1031875" y="0"/>
                  </a:lnTo>
                  <a:cubicBezTo>
                    <a:pt x="1075713" y="0"/>
                    <a:pt x="1111250" y="35537"/>
                    <a:pt x="1111250" y="79375"/>
                  </a:cubicBezTo>
                  <a:lnTo>
                    <a:pt x="1111250" y="238124"/>
                  </a:lnTo>
                  <a:lnTo>
                    <a:pt x="1270000" y="238124"/>
                  </a:lnTo>
                  <a:lnTo>
                    <a:pt x="1270000" y="476249"/>
                  </a:lnTo>
                  <a:cubicBezTo>
                    <a:pt x="1270000" y="563924"/>
                    <a:pt x="1198925" y="634999"/>
                    <a:pt x="1111250" y="634999"/>
                  </a:cubicBezTo>
                  <a:lnTo>
                    <a:pt x="1111250" y="714375"/>
                  </a:lnTo>
                  <a:cubicBezTo>
                    <a:pt x="1111250" y="944523"/>
                    <a:pt x="948000" y="1136541"/>
                    <a:pt x="730981" y="1180950"/>
                  </a:cubicBezTo>
                  <a:lnTo>
                    <a:pt x="714374" y="1182624"/>
                  </a:lnTo>
                  <a:lnTo>
                    <a:pt x="714374" y="1349375"/>
                  </a:lnTo>
                  <a:lnTo>
                    <a:pt x="777874" y="1349375"/>
                  </a:lnTo>
                  <a:cubicBezTo>
                    <a:pt x="786605" y="1349375"/>
                    <a:pt x="793749" y="1356519"/>
                    <a:pt x="793749" y="1365250"/>
                  </a:cubicBezTo>
                  <a:lnTo>
                    <a:pt x="793749" y="1428749"/>
                  </a:lnTo>
                  <a:lnTo>
                    <a:pt x="873125" y="1428749"/>
                  </a:lnTo>
                  <a:cubicBezTo>
                    <a:pt x="916963" y="1428749"/>
                    <a:pt x="952500" y="1464286"/>
                    <a:pt x="952500" y="1508124"/>
                  </a:cubicBezTo>
                  <a:lnTo>
                    <a:pt x="952500" y="1587499"/>
                  </a:lnTo>
                  <a:lnTo>
                    <a:pt x="317500" y="1587499"/>
                  </a:lnTo>
                  <a:lnTo>
                    <a:pt x="317500" y="1508124"/>
                  </a:lnTo>
                  <a:cubicBezTo>
                    <a:pt x="317500" y="1464286"/>
                    <a:pt x="353037" y="1428749"/>
                    <a:pt x="396875" y="1428749"/>
                  </a:cubicBezTo>
                  <a:lnTo>
                    <a:pt x="476249" y="1428749"/>
                  </a:lnTo>
                  <a:lnTo>
                    <a:pt x="476249" y="1365250"/>
                  </a:lnTo>
                  <a:cubicBezTo>
                    <a:pt x="476249" y="1356519"/>
                    <a:pt x="483393" y="1349375"/>
                    <a:pt x="492124" y="1349375"/>
                  </a:cubicBezTo>
                  <a:lnTo>
                    <a:pt x="555624" y="1349375"/>
                  </a:lnTo>
                  <a:lnTo>
                    <a:pt x="555624" y="1182623"/>
                  </a:lnTo>
                  <a:lnTo>
                    <a:pt x="539019" y="1180950"/>
                  </a:lnTo>
                  <a:cubicBezTo>
                    <a:pt x="322000" y="1136541"/>
                    <a:pt x="158750" y="944523"/>
                    <a:pt x="158750" y="714375"/>
                  </a:cubicBezTo>
                  <a:lnTo>
                    <a:pt x="158750" y="634999"/>
                  </a:lnTo>
                  <a:lnTo>
                    <a:pt x="96957" y="622523"/>
                  </a:lnTo>
                  <a:cubicBezTo>
                    <a:pt x="39980" y="598424"/>
                    <a:pt x="0" y="542005"/>
                    <a:pt x="0" y="476249"/>
                  </a:cubicBezTo>
                  <a:lnTo>
                    <a:pt x="0" y="238124"/>
                  </a:lnTo>
                  <a:lnTo>
                    <a:pt x="158750" y="238124"/>
                  </a:lnTo>
                  <a:lnTo>
                    <a:pt x="158750" y="79375"/>
                  </a:lnTo>
                  <a:cubicBezTo>
                    <a:pt x="158750" y="35537"/>
                    <a:pt x="194287" y="0"/>
                    <a:pt x="238125" y="0"/>
                  </a:cubicBezTo>
                  <a:close/>
                </a:path>
              </a:pathLst>
            </a:custGeom>
            <a:blipFill>
              <a:blip r:embed="rId5"/>
              <a:srcRect/>
              <a:stretch>
                <a:fillRect l="-33203" t="-21818" r="-198039" b="-100687"/>
              </a:stretch>
            </a:blip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49" name="任意多边形: 形状 9248"/>
            <p:cNvSpPr/>
            <p:nvPr/>
          </p:nvSpPr>
          <p:spPr>
            <a:xfrm>
              <a:off x="-301943" y="4419261"/>
              <a:ext cx="603885" cy="574357"/>
            </a:xfrm>
            <a:custGeom>
              <a:avLst/>
              <a:gdLst>
                <a:gd name="connsiteX0" fmla="*/ 301942 w 603885"/>
                <a:gd name="connsiteY0" fmla="*/ 476250 h 574357"/>
                <a:gd name="connsiteX1" fmla="*/ 115332 w 603885"/>
                <a:gd name="connsiteY1" fmla="*/ 574358 h 574357"/>
                <a:gd name="connsiteX2" fmla="*/ 150971 w 603885"/>
                <a:gd name="connsiteY2" fmla="*/ 366554 h 574357"/>
                <a:gd name="connsiteX3" fmla="*/ 0 w 603885"/>
                <a:gd name="connsiteY3" fmla="*/ 219393 h 574357"/>
                <a:gd name="connsiteX4" fmla="*/ 208597 w 603885"/>
                <a:gd name="connsiteY4" fmla="*/ 189071 h 574357"/>
                <a:gd name="connsiteX5" fmla="*/ 301942 w 603885"/>
                <a:gd name="connsiteY5" fmla="*/ 0 h 574357"/>
                <a:gd name="connsiteX6" fmla="*/ 395288 w 603885"/>
                <a:gd name="connsiteY6" fmla="*/ 189071 h 574357"/>
                <a:gd name="connsiteX7" fmla="*/ 603885 w 603885"/>
                <a:gd name="connsiteY7" fmla="*/ 219393 h 574357"/>
                <a:gd name="connsiteX8" fmla="*/ 452914 w 603885"/>
                <a:gd name="connsiteY8" fmla="*/ 366554 h 574357"/>
                <a:gd name="connsiteX9" fmla="*/ 488553 w 603885"/>
                <a:gd name="connsiteY9" fmla="*/ 574358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885" h="574357">
                  <a:moveTo>
                    <a:pt x="301942" y="476250"/>
                  </a:moveTo>
                  <a:lnTo>
                    <a:pt x="115332" y="574358"/>
                  </a:lnTo>
                  <a:lnTo>
                    <a:pt x="150971" y="366554"/>
                  </a:lnTo>
                  <a:lnTo>
                    <a:pt x="0" y="219393"/>
                  </a:lnTo>
                  <a:lnTo>
                    <a:pt x="208597" y="189071"/>
                  </a:lnTo>
                  <a:lnTo>
                    <a:pt x="301942" y="0"/>
                  </a:lnTo>
                  <a:lnTo>
                    <a:pt x="395288" y="189071"/>
                  </a:lnTo>
                  <a:lnTo>
                    <a:pt x="603885" y="219393"/>
                  </a:lnTo>
                  <a:lnTo>
                    <a:pt x="452914" y="366554"/>
                  </a:lnTo>
                  <a:lnTo>
                    <a:pt x="488553" y="574358"/>
                  </a:lnTo>
                  <a:close/>
                </a:path>
              </a:pathLst>
            </a:custGeom>
            <a:gradFill flip="none" rotWithShape="1">
              <a:gsLst>
                <a:gs pos="72727">
                  <a:schemeClr val="accent2"/>
                </a:gs>
                <a:gs pos="46000">
                  <a:schemeClr val="accent2">
                    <a:lumMod val="20000"/>
                    <a:lumOff val="80000"/>
                  </a:schemeClr>
                </a:gs>
                <a:gs pos="24000">
                  <a:schemeClr val="accent2"/>
                </a:gs>
                <a:gs pos="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250" name="组合 9249"/>
          <p:cNvGrpSpPr/>
          <p:nvPr/>
        </p:nvGrpSpPr>
        <p:grpSpPr>
          <a:xfrm>
            <a:off x="4703324" y="5413850"/>
            <a:ext cx="277238" cy="346548"/>
            <a:chOff x="-635001" y="4181137"/>
            <a:chExt cx="1270000" cy="1587499"/>
          </a:xfrm>
        </p:grpSpPr>
        <p:sp>
          <p:nvSpPr>
            <p:cNvPr id="9251" name="任意多边形: 形状 9250"/>
            <p:cNvSpPr/>
            <p:nvPr/>
          </p:nvSpPr>
          <p:spPr>
            <a:xfrm>
              <a:off x="-635001" y="4181137"/>
              <a:ext cx="1270000" cy="1587499"/>
            </a:xfrm>
            <a:custGeom>
              <a:avLst/>
              <a:gdLst>
                <a:gd name="connsiteX0" fmla="*/ 1111250 w 1270000"/>
                <a:gd name="connsiteY0" fmla="*/ 317499 h 1587499"/>
                <a:gd name="connsiteX1" fmla="*/ 1111250 w 1270000"/>
                <a:gd name="connsiteY1" fmla="*/ 555624 h 1587499"/>
                <a:gd name="connsiteX2" fmla="*/ 1190625 w 1270000"/>
                <a:gd name="connsiteY2" fmla="*/ 476249 h 1587499"/>
                <a:gd name="connsiteX3" fmla="*/ 1190625 w 1270000"/>
                <a:gd name="connsiteY3" fmla="*/ 317499 h 1587499"/>
                <a:gd name="connsiteX4" fmla="*/ 79375 w 1270000"/>
                <a:gd name="connsiteY4" fmla="*/ 317499 h 1587499"/>
                <a:gd name="connsiteX5" fmla="*/ 79375 w 1270000"/>
                <a:gd name="connsiteY5" fmla="*/ 476249 h 1587499"/>
                <a:gd name="connsiteX6" fmla="*/ 127854 w 1270000"/>
                <a:gd name="connsiteY6" fmla="*/ 549386 h 1587499"/>
                <a:gd name="connsiteX7" fmla="*/ 158750 w 1270000"/>
                <a:gd name="connsiteY7" fmla="*/ 555624 h 1587499"/>
                <a:gd name="connsiteX8" fmla="*/ 158750 w 1270000"/>
                <a:gd name="connsiteY8" fmla="*/ 317499 h 1587499"/>
                <a:gd name="connsiteX9" fmla="*/ 238125 w 1270000"/>
                <a:gd name="connsiteY9" fmla="*/ 0 h 1587499"/>
                <a:gd name="connsiteX10" fmla="*/ 1031875 w 1270000"/>
                <a:gd name="connsiteY10" fmla="*/ 0 h 1587499"/>
                <a:gd name="connsiteX11" fmla="*/ 1111250 w 1270000"/>
                <a:gd name="connsiteY11" fmla="*/ 79375 h 1587499"/>
                <a:gd name="connsiteX12" fmla="*/ 1111250 w 1270000"/>
                <a:gd name="connsiteY12" fmla="*/ 238124 h 1587499"/>
                <a:gd name="connsiteX13" fmla="*/ 1270000 w 1270000"/>
                <a:gd name="connsiteY13" fmla="*/ 238124 h 1587499"/>
                <a:gd name="connsiteX14" fmla="*/ 1270000 w 1270000"/>
                <a:gd name="connsiteY14" fmla="*/ 476249 h 1587499"/>
                <a:gd name="connsiteX15" fmla="*/ 1111250 w 1270000"/>
                <a:gd name="connsiteY15" fmla="*/ 634999 h 1587499"/>
                <a:gd name="connsiteX16" fmla="*/ 1111250 w 1270000"/>
                <a:gd name="connsiteY16" fmla="*/ 714375 h 1587499"/>
                <a:gd name="connsiteX17" fmla="*/ 730981 w 1270000"/>
                <a:gd name="connsiteY17" fmla="*/ 1180950 h 1587499"/>
                <a:gd name="connsiteX18" fmla="*/ 714374 w 1270000"/>
                <a:gd name="connsiteY18" fmla="*/ 1182624 h 1587499"/>
                <a:gd name="connsiteX19" fmla="*/ 714374 w 1270000"/>
                <a:gd name="connsiteY19" fmla="*/ 1349375 h 1587499"/>
                <a:gd name="connsiteX20" fmla="*/ 777874 w 1270000"/>
                <a:gd name="connsiteY20" fmla="*/ 1349375 h 1587499"/>
                <a:gd name="connsiteX21" fmla="*/ 793749 w 1270000"/>
                <a:gd name="connsiteY21" fmla="*/ 1365250 h 1587499"/>
                <a:gd name="connsiteX22" fmla="*/ 793749 w 1270000"/>
                <a:gd name="connsiteY22" fmla="*/ 1428749 h 1587499"/>
                <a:gd name="connsiteX23" fmla="*/ 873125 w 1270000"/>
                <a:gd name="connsiteY23" fmla="*/ 1428749 h 1587499"/>
                <a:gd name="connsiteX24" fmla="*/ 952500 w 1270000"/>
                <a:gd name="connsiteY24" fmla="*/ 1508124 h 1587499"/>
                <a:gd name="connsiteX25" fmla="*/ 952500 w 1270000"/>
                <a:gd name="connsiteY25" fmla="*/ 1587499 h 1587499"/>
                <a:gd name="connsiteX26" fmla="*/ 317500 w 1270000"/>
                <a:gd name="connsiteY26" fmla="*/ 1587499 h 1587499"/>
                <a:gd name="connsiteX27" fmla="*/ 317500 w 1270000"/>
                <a:gd name="connsiteY27" fmla="*/ 1508124 h 1587499"/>
                <a:gd name="connsiteX28" fmla="*/ 396875 w 1270000"/>
                <a:gd name="connsiteY28" fmla="*/ 1428749 h 1587499"/>
                <a:gd name="connsiteX29" fmla="*/ 476249 w 1270000"/>
                <a:gd name="connsiteY29" fmla="*/ 1428749 h 1587499"/>
                <a:gd name="connsiteX30" fmla="*/ 476249 w 1270000"/>
                <a:gd name="connsiteY30" fmla="*/ 1365250 h 1587499"/>
                <a:gd name="connsiteX31" fmla="*/ 492124 w 1270000"/>
                <a:gd name="connsiteY31" fmla="*/ 1349375 h 1587499"/>
                <a:gd name="connsiteX32" fmla="*/ 555624 w 1270000"/>
                <a:gd name="connsiteY32" fmla="*/ 1349375 h 1587499"/>
                <a:gd name="connsiteX33" fmla="*/ 555624 w 1270000"/>
                <a:gd name="connsiteY33" fmla="*/ 1182623 h 1587499"/>
                <a:gd name="connsiteX34" fmla="*/ 539019 w 1270000"/>
                <a:gd name="connsiteY34" fmla="*/ 1180950 h 1587499"/>
                <a:gd name="connsiteX35" fmla="*/ 158750 w 1270000"/>
                <a:gd name="connsiteY35" fmla="*/ 714375 h 1587499"/>
                <a:gd name="connsiteX36" fmla="*/ 158750 w 1270000"/>
                <a:gd name="connsiteY36" fmla="*/ 634999 h 1587499"/>
                <a:gd name="connsiteX37" fmla="*/ 96957 w 1270000"/>
                <a:gd name="connsiteY37" fmla="*/ 622523 h 1587499"/>
                <a:gd name="connsiteX38" fmla="*/ 0 w 1270000"/>
                <a:gd name="connsiteY38" fmla="*/ 476249 h 1587499"/>
                <a:gd name="connsiteX39" fmla="*/ 0 w 1270000"/>
                <a:gd name="connsiteY39" fmla="*/ 238124 h 1587499"/>
                <a:gd name="connsiteX40" fmla="*/ 158750 w 1270000"/>
                <a:gd name="connsiteY40" fmla="*/ 238124 h 1587499"/>
                <a:gd name="connsiteX41" fmla="*/ 158750 w 1270000"/>
                <a:gd name="connsiteY41" fmla="*/ 79375 h 1587499"/>
                <a:gd name="connsiteX42" fmla="*/ 238125 w 1270000"/>
                <a:gd name="connsiteY42" fmla="*/ 0 h 158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70000" h="1587499">
                  <a:moveTo>
                    <a:pt x="1111250" y="317499"/>
                  </a:moveTo>
                  <a:lnTo>
                    <a:pt x="1111250" y="555624"/>
                  </a:lnTo>
                  <a:cubicBezTo>
                    <a:pt x="1155088" y="555624"/>
                    <a:pt x="1190625" y="520087"/>
                    <a:pt x="1190625" y="476249"/>
                  </a:cubicBezTo>
                  <a:lnTo>
                    <a:pt x="1190625" y="317499"/>
                  </a:lnTo>
                  <a:close/>
                  <a:moveTo>
                    <a:pt x="79375" y="317499"/>
                  </a:moveTo>
                  <a:lnTo>
                    <a:pt x="79375" y="476249"/>
                  </a:lnTo>
                  <a:cubicBezTo>
                    <a:pt x="79375" y="509127"/>
                    <a:pt x="99365" y="537336"/>
                    <a:pt x="127854" y="549386"/>
                  </a:cubicBezTo>
                  <a:lnTo>
                    <a:pt x="158750" y="555624"/>
                  </a:lnTo>
                  <a:lnTo>
                    <a:pt x="158750" y="317499"/>
                  </a:lnTo>
                  <a:close/>
                  <a:moveTo>
                    <a:pt x="238125" y="0"/>
                  </a:moveTo>
                  <a:lnTo>
                    <a:pt x="1031875" y="0"/>
                  </a:lnTo>
                  <a:cubicBezTo>
                    <a:pt x="1075713" y="0"/>
                    <a:pt x="1111250" y="35537"/>
                    <a:pt x="1111250" y="79375"/>
                  </a:cubicBezTo>
                  <a:lnTo>
                    <a:pt x="1111250" y="238124"/>
                  </a:lnTo>
                  <a:lnTo>
                    <a:pt x="1270000" y="238124"/>
                  </a:lnTo>
                  <a:lnTo>
                    <a:pt x="1270000" y="476249"/>
                  </a:lnTo>
                  <a:cubicBezTo>
                    <a:pt x="1270000" y="563924"/>
                    <a:pt x="1198925" y="634999"/>
                    <a:pt x="1111250" y="634999"/>
                  </a:cubicBezTo>
                  <a:lnTo>
                    <a:pt x="1111250" y="714375"/>
                  </a:lnTo>
                  <a:cubicBezTo>
                    <a:pt x="1111250" y="944523"/>
                    <a:pt x="948000" y="1136541"/>
                    <a:pt x="730981" y="1180950"/>
                  </a:cubicBezTo>
                  <a:lnTo>
                    <a:pt x="714374" y="1182624"/>
                  </a:lnTo>
                  <a:lnTo>
                    <a:pt x="714374" y="1349375"/>
                  </a:lnTo>
                  <a:lnTo>
                    <a:pt x="777874" y="1349375"/>
                  </a:lnTo>
                  <a:cubicBezTo>
                    <a:pt x="786605" y="1349375"/>
                    <a:pt x="793749" y="1356519"/>
                    <a:pt x="793749" y="1365250"/>
                  </a:cubicBezTo>
                  <a:lnTo>
                    <a:pt x="793749" y="1428749"/>
                  </a:lnTo>
                  <a:lnTo>
                    <a:pt x="873125" y="1428749"/>
                  </a:lnTo>
                  <a:cubicBezTo>
                    <a:pt x="916963" y="1428749"/>
                    <a:pt x="952500" y="1464286"/>
                    <a:pt x="952500" y="1508124"/>
                  </a:cubicBezTo>
                  <a:lnTo>
                    <a:pt x="952500" y="1587499"/>
                  </a:lnTo>
                  <a:lnTo>
                    <a:pt x="317500" y="1587499"/>
                  </a:lnTo>
                  <a:lnTo>
                    <a:pt x="317500" y="1508124"/>
                  </a:lnTo>
                  <a:cubicBezTo>
                    <a:pt x="317500" y="1464286"/>
                    <a:pt x="353037" y="1428749"/>
                    <a:pt x="396875" y="1428749"/>
                  </a:cubicBezTo>
                  <a:lnTo>
                    <a:pt x="476249" y="1428749"/>
                  </a:lnTo>
                  <a:lnTo>
                    <a:pt x="476249" y="1365250"/>
                  </a:lnTo>
                  <a:cubicBezTo>
                    <a:pt x="476249" y="1356519"/>
                    <a:pt x="483393" y="1349375"/>
                    <a:pt x="492124" y="1349375"/>
                  </a:cubicBezTo>
                  <a:lnTo>
                    <a:pt x="555624" y="1349375"/>
                  </a:lnTo>
                  <a:lnTo>
                    <a:pt x="555624" y="1182623"/>
                  </a:lnTo>
                  <a:lnTo>
                    <a:pt x="539019" y="1180950"/>
                  </a:lnTo>
                  <a:cubicBezTo>
                    <a:pt x="322000" y="1136541"/>
                    <a:pt x="158750" y="944523"/>
                    <a:pt x="158750" y="714375"/>
                  </a:cubicBezTo>
                  <a:lnTo>
                    <a:pt x="158750" y="634999"/>
                  </a:lnTo>
                  <a:lnTo>
                    <a:pt x="96957" y="622523"/>
                  </a:lnTo>
                  <a:cubicBezTo>
                    <a:pt x="39980" y="598424"/>
                    <a:pt x="0" y="542005"/>
                    <a:pt x="0" y="476249"/>
                  </a:cubicBezTo>
                  <a:lnTo>
                    <a:pt x="0" y="238124"/>
                  </a:lnTo>
                  <a:lnTo>
                    <a:pt x="158750" y="238124"/>
                  </a:lnTo>
                  <a:lnTo>
                    <a:pt x="158750" y="79375"/>
                  </a:lnTo>
                  <a:cubicBezTo>
                    <a:pt x="158750" y="35537"/>
                    <a:pt x="194287" y="0"/>
                    <a:pt x="238125" y="0"/>
                  </a:cubicBezTo>
                  <a:close/>
                </a:path>
              </a:pathLst>
            </a:custGeom>
            <a:blipFill>
              <a:blip r:embed="rId5"/>
              <a:srcRect/>
              <a:stretch>
                <a:fillRect l="-33203" t="-21818" r="-198039" b="-100687"/>
              </a:stretch>
            </a:blip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52" name="任意多边形: 形状 9251"/>
            <p:cNvSpPr/>
            <p:nvPr/>
          </p:nvSpPr>
          <p:spPr>
            <a:xfrm>
              <a:off x="-301943" y="4419261"/>
              <a:ext cx="603885" cy="574357"/>
            </a:xfrm>
            <a:custGeom>
              <a:avLst/>
              <a:gdLst>
                <a:gd name="connsiteX0" fmla="*/ 301942 w 603885"/>
                <a:gd name="connsiteY0" fmla="*/ 476250 h 574357"/>
                <a:gd name="connsiteX1" fmla="*/ 115332 w 603885"/>
                <a:gd name="connsiteY1" fmla="*/ 574358 h 574357"/>
                <a:gd name="connsiteX2" fmla="*/ 150971 w 603885"/>
                <a:gd name="connsiteY2" fmla="*/ 366554 h 574357"/>
                <a:gd name="connsiteX3" fmla="*/ 0 w 603885"/>
                <a:gd name="connsiteY3" fmla="*/ 219393 h 574357"/>
                <a:gd name="connsiteX4" fmla="*/ 208597 w 603885"/>
                <a:gd name="connsiteY4" fmla="*/ 189071 h 574357"/>
                <a:gd name="connsiteX5" fmla="*/ 301942 w 603885"/>
                <a:gd name="connsiteY5" fmla="*/ 0 h 574357"/>
                <a:gd name="connsiteX6" fmla="*/ 395288 w 603885"/>
                <a:gd name="connsiteY6" fmla="*/ 189071 h 574357"/>
                <a:gd name="connsiteX7" fmla="*/ 603885 w 603885"/>
                <a:gd name="connsiteY7" fmla="*/ 219393 h 574357"/>
                <a:gd name="connsiteX8" fmla="*/ 452914 w 603885"/>
                <a:gd name="connsiteY8" fmla="*/ 366554 h 574357"/>
                <a:gd name="connsiteX9" fmla="*/ 488553 w 603885"/>
                <a:gd name="connsiteY9" fmla="*/ 574358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885" h="574357">
                  <a:moveTo>
                    <a:pt x="301942" y="476250"/>
                  </a:moveTo>
                  <a:lnTo>
                    <a:pt x="115332" y="574358"/>
                  </a:lnTo>
                  <a:lnTo>
                    <a:pt x="150971" y="366554"/>
                  </a:lnTo>
                  <a:lnTo>
                    <a:pt x="0" y="219393"/>
                  </a:lnTo>
                  <a:lnTo>
                    <a:pt x="208597" y="189071"/>
                  </a:lnTo>
                  <a:lnTo>
                    <a:pt x="301942" y="0"/>
                  </a:lnTo>
                  <a:lnTo>
                    <a:pt x="395288" y="189071"/>
                  </a:lnTo>
                  <a:lnTo>
                    <a:pt x="603885" y="219393"/>
                  </a:lnTo>
                  <a:lnTo>
                    <a:pt x="452914" y="366554"/>
                  </a:lnTo>
                  <a:lnTo>
                    <a:pt x="488553" y="574358"/>
                  </a:lnTo>
                  <a:close/>
                </a:path>
              </a:pathLst>
            </a:custGeom>
            <a:gradFill flip="none" rotWithShape="1">
              <a:gsLst>
                <a:gs pos="72727">
                  <a:schemeClr val="accent2"/>
                </a:gs>
                <a:gs pos="46000">
                  <a:schemeClr val="accent2">
                    <a:lumMod val="20000"/>
                    <a:lumOff val="80000"/>
                  </a:schemeClr>
                </a:gs>
                <a:gs pos="24000">
                  <a:schemeClr val="accent2"/>
                </a:gs>
                <a:gs pos="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253" name="组合 9252"/>
          <p:cNvGrpSpPr/>
          <p:nvPr/>
        </p:nvGrpSpPr>
        <p:grpSpPr>
          <a:xfrm>
            <a:off x="9980580" y="4475131"/>
            <a:ext cx="277238" cy="346548"/>
            <a:chOff x="-635001" y="4181137"/>
            <a:chExt cx="1270000" cy="1587499"/>
          </a:xfrm>
        </p:grpSpPr>
        <p:sp>
          <p:nvSpPr>
            <p:cNvPr id="9254" name="任意多边形: 形状 9253"/>
            <p:cNvSpPr/>
            <p:nvPr/>
          </p:nvSpPr>
          <p:spPr>
            <a:xfrm>
              <a:off x="-635001" y="4181137"/>
              <a:ext cx="1270000" cy="1587499"/>
            </a:xfrm>
            <a:custGeom>
              <a:avLst/>
              <a:gdLst>
                <a:gd name="connsiteX0" fmla="*/ 1111250 w 1270000"/>
                <a:gd name="connsiteY0" fmla="*/ 317499 h 1587499"/>
                <a:gd name="connsiteX1" fmla="*/ 1111250 w 1270000"/>
                <a:gd name="connsiteY1" fmla="*/ 555624 h 1587499"/>
                <a:gd name="connsiteX2" fmla="*/ 1190625 w 1270000"/>
                <a:gd name="connsiteY2" fmla="*/ 476249 h 1587499"/>
                <a:gd name="connsiteX3" fmla="*/ 1190625 w 1270000"/>
                <a:gd name="connsiteY3" fmla="*/ 317499 h 1587499"/>
                <a:gd name="connsiteX4" fmla="*/ 79375 w 1270000"/>
                <a:gd name="connsiteY4" fmla="*/ 317499 h 1587499"/>
                <a:gd name="connsiteX5" fmla="*/ 79375 w 1270000"/>
                <a:gd name="connsiteY5" fmla="*/ 476249 h 1587499"/>
                <a:gd name="connsiteX6" fmla="*/ 127854 w 1270000"/>
                <a:gd name="connsiteY6" fmla="*/ 549386 h 1587499"/>
                <a:gd name="connsiteX7" fmla="*/ 158750 w 1270000"/>
                <a:gd name="connsiteY7" fmla="*/ 555624 h 1587499"/>
                <a:gd name="connsiteX8" fmla="*/ 158750 w 1270000"/>
                <a:gd name="connsiteY8" fmla="*/ 317499 h 1587499"/>
                <a:gd name="connsiteX9" fmla="*/ 238125 w 1270000"/>
                <a:gd name="connsiteY9" fmla="*/ 0 h 1587499"/>
                <a:gd name="connsiteX10" fmla="*/ 1031875 w 1270000"/>
                <a:gd name="connsiteY10" fmla="*/ 0 h 1587499"/>
                <a:gd name="connsiteX11" fmla="*/ 1111250 w 1270000"/>
                <a:gd name="connsiteY11" fmla="*/ 79375 h 1587499"/>
                <a:gd name="connsiteX12" fmla="*/ 1111250 w 1270000"/>
                <a:gd name="connsiteY12" fmla="*/ 238124 h 1587499"/>
                <a:gd name="connsiteX13" fmla="*/ 1270000 w 1270000"/>
                <a:gd name="connsiteY13" fmla="*/ 238124 h 1587499"/>
                <a:gd name="connsiteX14" fmla="*/ 1270000 w 1270000"/>
                <a:gd name="connsiteY14" fmla="*/ 476249 h 1587499"/>
                <a:gd name="connsiteX15" fmla="*/ 1111250 w 1270000"/>
                <a:gd name="connsiteY15" fmla="*/ 634999 h 1587499"/>
                <a:gd name="connsiteX16" fmla="*/ 1111250 w 1270000"/>
                <a:gd name="connsiteY16" fmla="*/ 714375 h 1587499"/>
                <a:gd name="connsiteX17" fmla="*/ 730981 w 1270000"/>
                <a:gd name="connsiteY17" fmla="*/ 1180950 h 1587499"/>
                <a:gd name="connsiteX18" fmla="*/ 714374 w 1270000"/>
                <a:gd name="connsiteY18" fmla="*/ 1182624 h 1587499"/>
                <a:gd name="connsiteX19" fmla="*/ 714374 w 1270000"/>
                <a:gd name="connsiteY19" fmla="*/ 1349375 h 1587499"/>
                <a:gd name="connsiteX20" fmla="*/ 777874 w 1270000"/>
                <a:gd name="connsiteY20" fmla="*/ 1349375 h 1587499"/>
                <a:gd name="connsiteX21" fmla="*/ 793749 w 1270000"/>
                <a:gd name="connsiteY21" fmla="*/ 1365250 h 1587499"/>
                <a:gd name="connsiteX22" fmla="*/ 793749 w 1270000"/>
                <a:gd name="connsiteY22" fmla="*/ 1428749 h 1587499"/>
                <a:gd name="connsiteX23" fmla="*/ 873125 w 1270000"/>
                <a:gd name="connsiteY23" fmla="*/ 1428749 h 1587499"/>
                <a:gd name="connsiteX24" fmla="*/ 952500 w 1270000"/>
                <a:gd name="connsiteY24" fmla="*/ 1508124 h 1587499"/>
                <a:gd name="connsiteX25" fmla="*/ 952500 w 1270000"/>
                <a:gd name="connsiteY25" fmla="*/ 1587499 h 1587499"/>
                <a:gd name="connsiteX26" fmla="*/ 317500 w 1270000"/>
                <a:gd name="connsiteY26" fmla="*/ 1587499 h 1587499"/>
                <a:gd name="connsiteX27" fmla="*/ 317500 w 1270000"/>
                <a:gd name="connsiteY27" fmla="*/ 1508124 h 1587499"/>
                <a:gd name="connsiteX28" fmla="*/ 396875 w 1270000"/>
                <a:gd name="connsiteY28" fmla="*/ 1428749 h 1587499"/>
                <a:gd name="connsiteX29" fmla="*/ 476249 w 1270000"/>
                <a:gd name="connsiteY29" fmla="*/ 1428749 h 1587499"/>
                <a:gd name="connsiteX30" fmla="*/ 476249 w 1270000"/>
                <a:gd name="connsiteY30" fmla="*/ 1365250 h 1587499"/>
                <a:gd name="connsiteX31" fmla="*/ 492124 w 1270000"/>
                <a:gd name="connsiteY31" fmla="*/ 1349375 h 1587499"/>
                <a:gd name="connsiteX32" fmla="*/ 555624 w 1270000"/>
                <a:gd name="connsiteY32" fmla="*/ 1349375 h 1587499"/>
                <a:gd name="connsiteX33" fmla="*/ 555624 w 1270000"/>
                <a:gd name="connsiteY33" fmla="*/ 1182623 h 1587499"/>
                <a:gd name="connsiteX34" fmla="*/ 539019 w 1270000"/>
                <a:gd name="connsiteY34" fmla="*/ 1180950 h 1587499"/>
                <a:gd name="connsiteX35" fmla="*/ 158750 w 1270000"/>
                <a:gd name="connsiteY35" fmla="*/ 714375 h 1587499"/>
                <a:gd name="connsiteX36" fmla="*/ 158750 w 1270000"/>
                <a:gd name="connsiteY36" fmla="*/ 634999 h 1587499"/>
                <a:gd name="connsiteX37" fmla="*/ 96957 w 1270000"/>
                <a:gd name="connsiteY37" fmla="*/ 622523 h 1587499"/>
                <a:gd name="connsiteX38" fmla="*/ 0 w 1270000"/>
                <a:gd name="connsiteY38" fmla="*/ 476249 h 1587499"/>
                <a:gd name="connsiteX39" fmla="*/ 0 w 1270000"/>
                <a:gd name="connsiteY39" fmla="*/ 238124 h 1587499"/>
                <a:gd name="connsiteX40" fmla="*/ 158750 w 1270000"/>
                <a:gd name="connsiteY40" fmla="*/ 238124 h 1587499"/>
                <a:gd name="connsiteX41" fmla="*/ 158750 w 1270000"/>
                <a:gd name="connsiteY41" fmla="*/ 79375 h 1587499"/>
                <a:gd name="connsiteX42" fmla="*/ 238125 w 1270000"/>
                <a:gd name="connsiteY42" fmla="*/ 0 h 158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70000" h="1587499">
                  <a:moveTo>
                    <a:pt x="1111250" y="317499"/>
                  </a:moveTo>
                  <a:lnTo>
                    <a:pt x="1111250" y="555624"/>
                  </a:lnTo>
                  <a:cubicBezTo>
                    <a:pt x="1155088" y="555624"/>
                    <a:pt x="1190625" y="520087"/>
                    <a:pt x="1190625" y="476249"/>
                  </a:cubicBezTo>
                  <a:lnTo>
                    <a:pt x="1190625" y="317499"/>
                  </a:lnTo>
                  <a:close/>
                  <a:moveTo>
                    <a:pt x="79375" y="317499"/>
                  </a:moveTo>
                  <a:lnTo>
                    <a:pt x="79375" y="476249"/>
                  </a:lnTo>
                  <a:cubicBezTo>
                    <a:pt x="79375" y="509127"/>
                    <a:pt x="99365" y="537336"/>
                    <a:pt x="127854" y="549386"/>
                  </a:cubicBezTo>
                  <a:lnTo>
                    <a:pt x="158750" y="555624"/>
                  </a:lnTo>
                  <a:lnTo>
                    <a:pt x="158750" y="317499"/>
                  </a:lnTo>
                  <a:close/>
                  <a:moveTo>
                    <a:pt x="238125" y="0"/>
                  </a:moveTo>
                  <a:lnTo>
                    <a:pt x="1031875" y="0"/>
                  </a:lnTo>
                  <a:cubicBezTo>
                    <a:pt x="1075713" y="0"/>
                    <a:pt x="1111250" y="35537"/>
                    <a:pt x="1111250" y="79375"/>
                  </a:cubicBezTo>
                  <a:lnTo>
                    <a:pt x="1111250" y="238124"/>
                  </a:lnTo>
                  <a:lnTo>
                    <a:pt x="1270000" y="238124"/>
                  </a:lnTo>
                  <a:lnTo>
                    <a:pt x="1270000" y="476249"/>
                  </a:lnTo>
                  <a:cubicBezTo>
                    <a:pt x="1270000" y="563924"/>
                    <a:pt x="1198925" y="634999"/>
                    <a:pt x="1111250" y="634999"/>
                  </a:cubicBezTo>
                  <a:lnTo>
                    <a:pt x="1111250" y="714375"/>
                  </a:lnTo>
                  <a:cubicBezTo>
                    <a:pt x="1111250" y="944523"/>
                    <a:pt x="948000" y="1136541"/>
                    <a:pt x="730981" y="1180950"/>
                  </a:cubicBezTo>
                  <a:lnTo>
                    <a:pt x="714374" y="1182624"/>
                  </a:lnTo>
                  <a:lnTo>
                    <a:pt x="714374" y="1349375"/>
                  </a:lnTo>
                  <a:lnTo>
                    <a:pt x="777874" y="1349375"/>
                  </a:lnTo>
                  <a:cubicBezTo>
                    <a:pt x="786605" y="1349375"/>
                    <a:pt x="793749" y="1356519"/>
                    <a:pt x="793749" y="1365250"/>
                  </a:cubicBezTo>
                  <a:lnTo>
                    <a:pt x="793749" y="1428749"/>
                  </a:lnTo>
                  <a:lnTo>
                    <a:pt x="873125" y="1428749"/>
                  </a:lnTo>
                  <a:cubicBezTo>
                    <a:pt x="916963" y="1428749"/>
                    <a:pt x="952500" y="1464286"/>
                    <a:pt x="952500" y="1508124"/>
                  </a:cubicBezTo>
                  <a:lnTo>
                    <a:pt x="952500" y="1587499"/>
                  </a:lnTo>
                  <a:lnTo>
                    <a:pt x="317500" y="1587499"/>
                  </a:lnTo>
                  <a:lnTo>
                    <a:pt x="317500" y="1508124"/>
                  </a:lnTo>
                  <a:cubicBezTo>
                    <a:pt x="317500" y="1464286"/>
                    <a:pt x="353037" y="1428749"/>
                    <a:pt x="396875" y="1428749"/>
                  </a:cubicBezTo>
                  <a:lnTo>
                    <a:pt x="476249" y="1428749"/>
                  </a:lnTo>
                  <a:lnTo>
                    <a:pt x="476249" y="1365250"/>
                  </a:lnTo>
                  <a:cubicBezTo>
                    <a:pt x="476249" y="1356519"/>
                    <a:pt x="483393" y="1349375"/>
                    <a:pt x="492124" y="1349375"/>
                  </a:cubicBezTo>
                  <a:lnTo>
                    <a:pt x="555624" y="1349375"/>
                  </a:lnTo>
                  <a:lnTo>
                    <a:pt x="555624" y="1182623"/>
                  </a:lnTo>
                  <a:lnTo>
                    <a:pt x="539019" y="1180950"/>
                  </a:lnTo>
                  <a:cubicBezTo>
                    <a:pt x="322000" y="1136541"/>
                    <a:pt x="158750" y="944523"/>
                    <a:pt x="158750" y="714375"/>
                  </a:cubicBezTo>
                  <a:lnTo>
                    <a:pt x="158750" y="634999"/>
                  </a:lnTo>
                  <a:lnTo>
                    <a:pt x="96957" y="622523"/>
                  </a:lnTo>
                  <a:cubicBezTo>
                    <a:pt x="39980" y="598424"/>
                    <a:pt x="0" y="542005"/>
                    <a:pt x="0" y="476249"/>
                  </a:cubicBezTo>
                  <a:lnTo>
                    <a:pt x="0" y="238124"/>
                  </a:lnTo>
                  <a:lnTo>
                    <a:pt x="158750" y="238124"/>
                  </a:lnTo>
                  <a:lnTo>
                    <a:pt x="158750" y="79375"/>
                  </a:lnTo>
                  <a:cubicBezTo>
                    <a:pt x="158750" y="35537"/>
                    <a:pt x="194287" y="0"/>
                    <a:pt x="238125" y="0"/>
                  </a:cubicBezTo>
                  <a:close/>
                </a:path>
              </a:pathLst>
            </a:custGeom>
            <a:blipFill>
              <a:blip r:embed="rId5"/>
              <a:srcRect/>
              <a:stretch>
                <a:fillRect l="-33203" t="-21818" r="-198039" b="-100687"/>
              </a:stretch>
            </a:blip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55" name="任意多边形: 形状 9254"/>
            <p:cNvSpPr/>
            <p:nvPr/>
          </p:nvSpPr>
          <p:spPr>
            <a:xfrm>
              <a:off x="-301943" y="4419261"/>
              <a:ext cx="603885" cy="574357"/>
            </a:xfrm>
            <a:custGeom>
              <a:avLst/>
              <a:gdLst>
                <a:gd name="connsiteX0" fmla="*/ 301942 w 603885"/>
                <a:gd name="connsiteY0" fmla="*/ 476250 h 574357"/>
                <a:gd name="connsiteX1" fmla="*/ 115332 w 603885"/>
                <a:gd name="connsiteY1" fmla="*/ 574358 h 574357"/>
                <a:gd name="connsiteX2" fmla="*/ 150971 w 603885"/>
                <a:gd name="connsiteY2" fmla="*/ 366554 h 574357"/>
                <a:gd name="connsiteX3" fmla="*/ 0 w 603885"/>
                <a:gd name="connsiteY3" fmla="*/ 219393 h 574357"/>
                <a:gd name="connsiteX4" fmla="*/ 208597 w 603885"/>
                <a:gd name="connsiteY4" fmla="*/ 189071 h 574357"/>
                <a:gd name="connsiteX5" fmla="*/ 301942 w 603885"/>
                <a:gd name="connsiteY5" fmla="*/ 0 h 574357"/>
                <a:gd name="connsiteX6" fmla="*/ 395288 w 603885"/>
                <a:gd name="connsiteY6" fmla="*/ 189071 h 574357"/>
                <a:gd name="connsiteX7" fmla="*/ 603885 w 603885"/>
                <a:gd name="connsiteY7" fmla="*/ 219393 h 574357"/>
                <a:gd name="connsiteX8" fmla="*/ 452914 w 603885"/>
                <a:gd name="connsiteY8" fmla="*/ 366554 h 574357"/>
                <a:gd name="connsiteX9" fmla="*/ 488553 w 603885"/>
                <a:gd name="connsiteY9" fmla="*/ 574358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885" h="574357">
                  <a:moveTo>
                    <a:pt x="301942" y="476250"/>
                  </a:moveTo>
                  <a:lnTo>
                    <a:pt x="115332" y="574358"/>
                  </a:lnTo>
                  <a:lnTo>
                    <a:pt x="150971" y="366554"/>
                  </a:lnTo>
                  <a:lnTo>
                    <a:pt x="0" y="219393"/>
                  </a:lnTo>
                  <a:lnTo>
                    <a:pt x="208597" y="189071"/>
                  </a:lnTo>
                  <a:lnTo>
                    <a:pt x="301942" y="0"/>
                  </a:lnTo>
                  <a:lnTo>
                    <a:pt x="395288" y="189071"/>
                  </a:lnTo>
                  <a:lnTo>
                    <a:pt x="603885" y="219393"/>
                  </a:lnTo>
                  <a:lnTo>
                    <a:pt x="452914" y="366554"/>
                  </a:lnTo>
                  <a:lnTo>
                    <a:pt x="488553" y="574358"/>
                  </a:lnTo>
                  <a:close/>
                </a:path>
              </a:pathLst>
            </a:custGeom>
            <a:gradFill flip="none" rotWithShape="1">
              <a:gsLst>
                <a:gs pos="72727">
                  <a:schemeClr val="accent2"/>
                </a:gs>
                <a:gs pos="46000">
                  <a:schemeClr val="accent2">
                    <a:lumMod val="20000"/>
                    <a:lumOff val="80000"/>
                  </a:schemeClr>
                </a:gs>
                <a:gs pos="24000">
                  <a:schemeClr val="accent2"/>
                </a:gs>
                <a:gs pos="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256" name="组合 9255"/>
          <p:cNvGrpSpPr/>
          <p:nvPr/>
        </p:nvGrpSpPr>
        <p:grpSpPr>
          <a:xfrm>
            <a:off x="9980580" y="4927467"/>
            <a:ext cx="277238" cy="346548"/>
            <a:chOff x="-635001" y="4181137"/>
            <a:chExt cx="1270000" cy="1587499"/>
          </a:xfrm>
        </p:grpSpPr>
        <p:sp>
          <p:nvSpPr>
            <p:cNvPr id="9257" name="任意多边形: 形状 9256"/>
            <p:cNvSpPr/>
            <p:nvPr/>
          </p:nvSpPr>
          <p:spPr>
            <a:xfrm>
              <a:off x="-635001" y="4181137"/>
              <a:ext cx="1270000" cy="1587499"/>
            </a:xfrm>
            <a:custGeom>
              <a:avLst/>
              <a:gdLst>
                <a:gd name="connsiteX0" fmla="*/ 1111250 w 1270000"/>
                <a:gd name="connsiteY0" fmla="*/ 317499 h 1587499"/>
                <a:gd name="connsiteX1" fmla="*/ 1111250 w 1270000"/>
                <a:gd name="connsiteY1" fmla="*/ 555624 h 1587499"/>
                <a:gd name="connsiteX2" fmla="*/ 1190625 w 1270000"/>
                <a:gd name="connsiteY2" fmla="*/ 476249 h 1587499"/>
                <a:gd name="connsiteX3" fmla="*/ 1190625 w 1270000"/>
                <a:gd name="connsiteY3" fmla="*/ 317499 h 1587499"/>
                <a:gd name="connsiteX4" fmla="*/ 79375 w 1270000"/>
                <a:gd name="connsiteY4" fmla="*/ 317499 h 1587499"/>
                <a:gd name="connsiteX5" fmla="*/ 79375 w 1270000"/>
                <a:gd name="connsiteY5" fmla="*/ 476249 h 1587499"/>
                <a:gd name="connsiteX6" fmla="*/ 127854 w 1270000"/>
                <a:gd name="connsiteY6" fmla="*/ 549386 h 1587499"/>
                <a:gd name="connsiteX7" fmla="*/ 158750 w 1270000"/>
                <a:gd name="connsiteY7" fmla="*/ 555624 h 1587499"/>
                <a:gd name="connsiteX8" fmla="*/ 158750 w 1270000"/>
                <a:gd name="connsiteY8" fmla="*/ 317499 h 1587499"/>
                <a:gd name="connsiteX9" fmla="*/ 238125 w 1270000"/>
                <a:gd name="connsiteY9" fmla="*/ 0 h 1587499"/>
                <a:gd name="connsiteX10" fmla="*/ 1031875 w 1270000"/>
                <a:gd name="connsiteY10" fmla="*/ 0 h 1587499"/>
                <a:gd name="connsiteX11" fmla="*/ 1111250 w 1270000"/>
                <a:gd name="connsiteY11" fmla="*/ 79375 h 1587499"/>
                <a:gd name="connsiteX12" fmla="*/ 1111250 w 1270000"/>
                <a:gd name="connsiteY12" fmla="*/ 238124 h 1587499"/>
                <a:gd name="connsiteX13" fmla="*/ 1270000 w 1270000"/>
                <a:gd name="connsiteY13" fmla="*/ 238124 h 1587499"/>
                <a:gd name="connsiteX14" fmla="*/ 1270000 w 1270000"/>
                <a:gd name="connsiteY14" fmla="*/ 476249 h 1587499"/>
                <a:gd name="connsiteX15" fmla="*/ 1111250 w 1270000"/>
                <a:gd name="connsiteY15" fmla="*/ 634999 h 1587499"/>
                <a:gd name="connsiteX16" fmla="*/ 1111250 w 1270000"/>
                <a:gd name="connsiteY16" fmla="*/ 714375 h 1587499"/>
                <a:gd name="connsiteX17" fmla="*/ 730981 w 1270000"/>
                <a:gd name="connsiteY17" fmla="*/ 1180950 h 1587499"/>
                <a:gd name="connsiteX18" fmla="*/ 714374 w 1270000"/>
                <a:gd name="connsiteY18" fmla="*/ 1182624 h 1587499"/>
                <a:gd name="connsiteX19" fmla="*/ 714374 w 1270000"/>
                <a:gd name="connsiteY19" fmla="*/ 1349375 h 1587499"/>
                <a:gd name="connsiteX20" fmla="*/ 777874 w 1270000"/>
                <a:gd name="connsiteY20" fmla="*/ 1349375 h 1587499"/>
                <a:gd name="connsiteX21" fmla="*/ 793749 w 1270000"/>
                <a:gd name="connsiteY21" fmla="*/ 1365250 h 1587499"/>
                <a:gd name="connsiteX22" fmla="*/ 793749 w 1270000"/>
                <a:gd name="connsiteY22" fmla="*/ 1428749 h 1587499"/>
                <a:gd name="connsiteX23" fmla="*/ 873125 w 1270000"/>
                <a:gd name="connsiteY23" fmla="*/ 1428749 h 1587499"/>
                <a:gd name="connsiteX24" fmla="*/ 952500 w 1270000"/>
                <a:gd name="connsiteY24" fmla="*/ 1508124 h 1587499"/>
                <a:gd name="connsiteX25" fmla="*/ 952500 w 1270000"/>
                <a:gd name="connsiteY25" fmla="*/ 1587499 h 1587499"/>
                <a:gd name="connsiteX26" fmla="*/ 317500 w 1270000"/>
                <a:gd name="connsiteY26" fmla="*/ 1587499 h 1587499"/>
                <a:gd name="connsiteX27" fmla="*/ 317500 w 1270000"/>
                <a:gd name="connsiteY27" fmla="*/ 1508124 h 1587499"/>
                <a:gd name="connsiteX28" fmla="*/ 396875 w 1270000"/>
                <a:gd name="connsiteY28" fmla="*/ 1428749 h 1587499"/>
                <a:gd name="connsiteX29" fmla="*/ 476249 w 1270000"/>
                <a:gd name="connsiteY29" fmla="*/ 1428749 h 1587499"/>
                <a:gd name="connsiteX30" fmla="*/ 476249 w 1270000"/>
                <a:gd name="connsiteY30" fmla="*/ 1365250 h 1587499"/>
                <a:gd name="connsiteX31" fmla="*/ 492124 w 1270000"/>
                <a:gd name="connsiteY31" fmla="*/ 1349375 h 1587499"/>
                <a:gd name="connsiteX32" fmla="*/ 555624 w 1270000"/>
                <a:gd name="connsiteY32" fmla="*/ 1349375 h 1587499"/>
                <a:gd name="connsiteX33" fmla="*/ 555624 w 1270000"/>
                <a:gd name="connsiteY33" fmla="*/ 1182623 h 1587499"/>
                <a:gd name="connsiteX34" fmla="*/ 539019 w 1270000"/>
                <a:gd name="connsiteY34" fmla="*/ 1180950 h 1587499"/>
                <a:gd name="connsiteX35" fmla="*/ 158750 w 1270000"/>
                <a:gd name="connsiteY35" fmla="*/ 714375 h 1587499"/>
                <a:gd name="connsiteX36" fmla="*/ 158750 w 1270000"/>
                <a:gd name="connsiteY36" fmla="*/ 634999 h 1587499"/>
                <a:gd name="connsiteX37" fmla="*/ 96957 w 1270000"/>
                <a:gd name="connsiteY37" fmla="*/ 622523 h 1587499"/>
                <a:gd name="connsiteX38" fmla="*/ 0 w 1270000"/>
                <a:gd name="connsiteY38" fmla="*/ 476249 h 1587499"/>
                <a:gd name="connsiteX39" fmla="*/ 0 w 1270000"/>
                <a:gd name="connsiteY39" fmla="*/ 238124 h 1587499"/>
                <a:gd name="connsiteX40" fmla="*/ 158750 w 1270000"/>
                <a:gd name="connsiteY40" fmla="*/ 238124 h 1587499"/>
                <a:gd name="connsiteX41" fmla="*/ 158750 w 1270000"/>
                <a:gd name="connsiteY41" fmla="*/ 79375 h 1587499"/>
                <a:gd name="connsiteX42" fmla="*/ 238125 w 1270000"/>
                <a:gd name="connsiteY42" fmla="*/ 0 h 158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70000" h="1587499">
                  <a:moveTo>
                    <a:pt x="1111250" y="317499"/>
                  </a:moveTo>
                  <a:lnTo>
                    <a:pt x="1111250" y="555624"/>
                  </a:lnTo>
                  <a:cubicBezTo>
                    <a:pt x="1155088" y="555624"/>
                    <a:pt x="1190625" y="520087"/>
                    <a:pt x="1190625" y="476249"/>
                  </a:cubicBezTo>
                  <a:lnTo>
                    <a:pt x="1190625" y="317499"/>
                  </a:lnTo>
                  <a:close/>
                  <a:moveTo>
                    <a:pt x="79375" y="317499"/>
                  </a:moveTo>
                  <a:lnTo>
                    <a:pt x="79375" y="476249"/>
                  </a:lnTo>
                  <a:cubicBezTo>
                    <a:pt x="79375" y="509127"/>
                    <a:pt x="99365" y="537336"/>
                    <a:pt x="127854" y="549386"/>
                  </a:cubicBezTo>
                  <a:lnTo>
                    <a:pt x="158750" y="555624"/>
                  </a:lnTo>
                  <a:lnTo>
                    <a:pt x="158750" y="317499"/>
                  </a:lnTo>
                  <a:close/>
                  <a:moveTo>
                    <a:pt x="238125" y="0"/>
                  </a:moveTo>
                  <a:lnTo>
                    <a:pt x="1031875" y="0"/>
                  </a:lnTo>
                  <a:cubicBezTo>
                    <a:pt x="1075713" y="0"/>
                    <a:pt x="1111250" y="35537"/>
                    <a:pt x="1111250" y="79375"/>
                  </a:cubicBezTo>
                  <a:lnTo>
                    <a:pt x="1111250" y="238124"/>
                  </a:lnTo>
                  <a:lnTo>
                    <a:pt x="1270000" y="238124"/>
                  </a:lnTo>
                  <a:lnTo>
                    <a:pt x="1270000" y="476249"/>
                  </a:lnTo>
                  <a:cubicBezTo>
                    <a:pt x="1270000" y="563924"/>
                    <a:pt x="1198925" y="634999"/>
                    <a:pt x="1111250" y="634999"/>
                  </a:cubicBezTo>
                  <a:lnTo>
                    <a:pt x="1111250" y="714375"/>
                  </a:lnTo>
                  <a:cubicBezTo>
                    <a:pt x="1111250" y="944523"/>
                    <a:pt x="948000" y="1136541"/>
                    <a:pt x="730981" y="1180950"/>
                  </a:cubicBezTo>
                  <a:lnTo>
                    <a:pt x="714374" y="1182624"/>
                  </a:lnTo>
                  <a:lnTo>
                    <a:pt x="714374" y="1349375"/>
                  </a:lnTo>
                  <a:lnTo>
                    <a:pt x="777874" y="1349375"/>
                  </a:lnTo>
                  <a:cubicBezTo>
                    <a:pt x="786605" y="1349375"/>
                    <a:pt x="793749" y="1356519"/>
                    <a:pt x="793749" y="1365250"/>
                  </a:cubicBezTo>
                  <a:lnTo>
                    <a:pt x="793749" y="1428749"/>
                  </a:lnTo>
                  <a:lnTo>
                    <a:pt x="873125" y="1428749"/>
                  </a:lnTo>
                  <a:cubicBezTo>
                    <a:pt x="916963" y="1428749"/>
                    <a:pt x="952500" y="1464286"/>
                    <a:pt x="952500" y="1508124"/>
                  </a:cubicBezTo>
                  <a:lnTo>
                    <a:pt x="952500" y="1587499"/>
                  </a:lnTo>
                  <a:lnTo>
                    <a:pt x="317500" y="1587499"/>
                  </a:lnTo>
                  <a:lnTo>
                    <a:pt x="317500" y="1508124"/>
                  </a:lnTo>
                  <a:cubicBezTo>
                    <a:pt x="317500" y="1464286"/>
                    <a:pt x="353037" y="1428749"/>
                    <a:pt x="396875" y="1428749"/>
                  </a:cubicBezTo>
                  <a:lnTo>
                    <a:pt x="476249" y="1428749"/>
                  </a:lnTo>
                  <a:lnTo>
                    <a:pt x="476249" y="1365250"/>
                  </a:lnTo>
                  <a:cubicBezTo>
                    <a:pt x="476249" y="1356519"/>
                    <a:pt x="483393" y="1349375"/>
                    <a:pt x="492124" y="1349375"/>
                  </a:cubicBezTo>
                  <a:lnTo>
                    <a:pt x="555624" y="1349375"/>
                  </a:lnTo>
                  <a:lnTo>
                    <a:pt x="555624" y="1182623"/>
                  </a:lnTo>
                  <a:lnTo>
                    <a:pt x="539019" y="1180950"/>
                  </a:lnTo>
                  <a:cubicBezTo>
                    <a:pt x="322000" y="1136541"/>
                    <a:pt x="158750" y="944523"/>
                    <a:pt x="158750" y="714375"/>
                  </a:cubicBezTo>
                  <a:lnTo>
                    <a:pt x="158750" y="634999"/>
                  </a:lnTo>
                  <a:lnTo>
                    <a:pt x="96957" y="622523"/>
                  </a:lnTo>
                  <a:cubicBezTo>
                    <a:pt x="39980" y="598424"/>
                    <a:pt x="0" y="542005"/>
                    <a:pt x="0" y="476249"/>
                  </a:cubicBezTo>
                  <a:lnTo>
                    <a:pt x="0" y="238124"/>
                  </a:lnTo>
                  <a:lnTo>
                    <a:pt x="158750" y="238124"/>
                  </a:lnTo>
                  <a:lnTo>
                    <a:pt x="158750" y="79375"/>
                  </a:lnTo>
                  <a:cubicBezTo>
                    <a:pt x="158750" y="35537"/>
                    <a:pt x="194287" y="0"/>
                    <a:pt x="238125" y="0"/>
                  </a:cubicBezTo>
                  <a:close/>
                </a:path>
              </a:pathLst>
            </a:custGeom>
            <a:blipFill>
              <a:blip r:embed="rId5"/>
              <a:srcRect/>
              <a:stretch>
                <a:fillRect l="-33203" t="-21818" r="-198039" b="-100687"/>
              </a:stretch>
            </a:blip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58" name="任意多边形: 形状 9257"/>
            <p:cNvSpPr/>
            <p:nvPr/>
          </p:nvSpPr>
          <p:spPr>
            <a:xfrm>
              <a:off x="-301943" y="4419261"/>
              <a:ext cx="603885" cy="574357"/>
            </a:xfrm>
            <a:custGeom>
              <a:avLst/>
              <a:gdLst>
                <a:gd name="connsiteX0" fmla="*/ 301942 w 603885"/>
                <a:gd name="connsiteY0" fmla="*/ 476250 h 574357"/>
                <a:gd name="connsiteX1" fmla="*/ 115332 w 603885"/>
                <a:gd name="connsiteY1" fmla="*/ 574358 h 574357"/>
                <a:gd name="connsiteX2" fmla="*/ 150971 w 603885"/>
                <a:gd name="connsiteY2" fmla="*/ 366554 h 574357"/>
                <a:gd name="connsiteX3" fmla="*/ 0 w 603885"/>
                <a:gd name="connsiteY3" fmla="*/ 219393 h 574357"/>
                <a:gd name="connsiteX4" fmla="*/ 208597 w 603885"/>
                <a:gd name="connsiteY4" fmla="*/ 189071 h 574357"/>
                <a:gd name="connsiteX5" fmla="*/ 301942 w 603885"/>
                <a:gd name="connsiteY5" fmla="*/ 0 h 574357"/>
                <a:gd name="connsiteX6" fmla="*/ 395288 w 603885"/>
                <a:gd name="connsiteY6" fmla="*/ 189071 h 574357"/>
                <a:gd name="connsiteX7" fmla="*/ 603885 w 603885"/>
                <a:gd name="connsiteY7" fmla="*/ 219393 h 574357"/>
                <a:gd name="connsiteX8" fmla="*/ 452914 w 603885"/>
                <a:gd name="connsiteY8" fmla="*/ 366554 h 574357"/>
                <a:gd name="connsiteX9" fmla="*/ 488553 w 603885"/>
                <a:gd name="connsiteY9" fmla="*/ 574358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885" h="574357">
                  <a:moveTo>
                    <a:pt x="301942" y="476250"/>
                  </a:moveTo>
                  <a:lnTo>
                    <a:pt x="115332" y="574358"/>
                  </a:lnTo>
                  <a:lnTo>
                    <a:pt x="150971" y="366554"/>
                  </a:lnTo>
                  <a:lnTo>
                    <a:pt x="0" y="219393"/>
                  </a:lnTo>
                  <a:lnTo>
                    <a:pt x="208597" y="189071"/>
                  </a:lnTo>
                  <a:lnTo>
                    <a:pt x="301942" y="0"/>
                  </a:lnTo>
                  <a:lnTo>
                    <a:pt x="395288" y="189071"/>
                  </a:lnTo>
                  <a:lnTo>
                    <a:pt x="603885" y="219393"/>
                  </a:lnTo>
                  <a:lnTo>
                    <a:pt x="452914" y="366554"/>
                  </a:lnTo>
                  <a:lnTo>
                    <a:pt x="488553" y="574358"/>
                  </a:lnTo>
                  <a:close/>
                </a:path>
              </a:pathLst>
            </a:custGeom>
            <a:gradFill flip="none" rotWithShape="1">
              <a:gsLst>
                <a:gs pos="72727">
                  <a:schemeClr val="accent2"/>
                </a:gs>
                <a:gs pos="46000">
                  <a:schemeClr val="accent2">
                    <a:lumMod val="20000"/>
                    <a:lumOff val="80000"/>
                  </a:schemeClr>
                </a:gs>
                <a:gs pos="24000">
                  <a:schemeClr val="accent2"/>
                </a:gs>
                <a:gs pos="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259" name="组合 9258"/>
          <p:cNvGrpSpPr/>
          <p:nvPr/>
        </p:nvGrpSpPr>
        <p:grpSpPr>
          <a:xfrm>
            <a:off x="9980580" y="5413850"/>
            <a:ext cx="277238" cy="346548"/>
            <a:chOff x="-635001" y="4181137"/>
            <a:chExt cx="1270000" cy="1587499"/>
          </a:xfrm>
        </p:grpSpPr>
        <p:sp>
          <p:nvSpPr>
            <p:cNvPr id="9260" name="任意多边形: 形状 9259"/>
            <p:cNvSpPr/>
            <p:nvPr/>
          </p:nvSpPr>
          <p:spPr>
            <a:xfrm>
              <a:off x="-635001" y="4181137"/>
              <a:ext cx="1270000" cy="1587499"/>
            </a:xfrm>
            <a:custGeom>
              <a:avLst/>
              <a:gdLst>
                <a:gd name="connsiteX0" fmla="*/ 1111250 w 1270000"/>
                <a:gd name="connsiteY0" fmla="*/ 317499 h 1587499"/>
                <a:gd name="connsiteX1" fmla="*/ 1111250 w 1270000"/>
                <a:gd name="connsiteY1" fmla="*/ 555624 h 1587499"/>
                <a:gd name="connsiteX2" fmla="*/ 1190625 w 1270000"/>
                <a:gd name="connsiteY2" fmla="*/ 476249 h 1587499"/>
                <a:gd name="connsiteX3" fmla="*/ 1190625 w 1270000"/>
                <a:gd name="connsiteY3" fmla="*/ 317499 h 1587499"/>
                <a:gd name="connsiteX4" fmla="*/ 79375 w 1270000"/>
                <a:gd name="connsiteY4" fmla="*/ 317499 h 1587499"/>
                <a:gd name="connsiteX5" fmla="*/ 79375 w 1270000"/>
                <a:gd name="connsiteY5" fmla="*/ 476249 h 1587499"/>
                <a:gd name="connsiteX6" fmla="*/ 127854 w 1270000"/>
                <a:gd name="connsiteY6" fmla="*/ 549386 h 1587499"/>
                <a:gd name="connsiteX7" fmla="*/ 158750 w 1270000"/>
                <a:gd name="connsiteY7" fmla="*/ 555624 h 1587499"/>
                <a:gd name="connsiteX8" fmla="*/ 158750 w 1270000"/>
                <a:gd name="connsiteY8" fmla="*/ 317499 h 1587499"/>
                <a:gd name="connsiteX9" fmla="*/ 238125 w 1270000"/>
                <a:gd name="connsiteY9" fmla="*/ 0 h 1587499"/>
                <a:gd name="connsiteX10" fmla="*/ 1031875 w 1270000"/>
                <a:gd name="connsiteY10" fmla="*/ 0 h 1587499"/>
                <a:gd name="connsiteX11" fmla="*/ 1111250 w 1270000"/>
                <a:gd name="connsiteY11" fmla="*/ 79375 h 1587499"/>
                <a:gd name="connsiteX12" fmla="*/ 1111250 w 1270000"/>
                <a:gd name="connsiteY12" fmla="*/ 238124 h 1587499"/>
                <a:gd name="connsiteX13" fmla="*/ 1270000 w 1270000"/>
                <a:gd name="connsiteY13" fmla="*/ 238124 h 1587499"/>
                <a:gd name="connsiteX14" fmla="*/ 1270000 w 1270000"/>
                <a:gd name="connsiteY14" fmla="*/ 476249 h 1587499"/>
                <a:gd name="connsiteX15" fmla="*/ 1111250 w 1270000"/>
                <a:gd name="connsiteY15" fmla="*/ 634999 h 1587499"/>
                <a:gd name="connsiteX16" fmla="*/ 1111250 w 1270000"/>
                <a:gd name="connsiteY16" fmla="*/ 714375 h 1587499"/>
                <a:gd name="connsiteX17" fmla="*/ 730981 w 1270000"/>
                <a:gd name="connsiteY17" fmla="*/ 1180950 h 1587499"/>
                <a:gd name="connsiteX18" fmla="*/ 714374 w 1270000"/>
                <a:gd name="connsiteY18" fmla="*/ 1182624 h 1587499"/>
                <a:gd name="connsiteX19" fmla="*/ 714374 w 1270000"/>
                <a:gd name="connsiteY19" fmla="*/ 1349375 h 1587499"/>
                <a:gd name="connsiteX20" fmla="*/ 777874 w 1270000"/>
                <a:gd name="connsiteY20" fmla="*/ 1349375 h 1587499"/>
                <a:gd name="connsiteX21" fmla="*/ 793749 w 1270000"/>
                <a:gd name="connsiteY21" fmla="*/ 1365250 h 1587499"/>
                <a:gd name="connsiteX22" fmla="*/ 793749 w 1270000"/>
                <a:gd name="connsiteY22" fmla="*/ 1428749 h 1587499"/>
                <a:gd name="connsiteX23" fmla="*/ 873125 w 1270000"/>
                <a:gd name="connsiteY23" fmla="*/ 1428749 h 1587499"/>
                <a:gd name="connsiteX24" fmla="*/ 952500 w 1270000"/>
                <a:gd name="connsiteY24" fmla="*/ 1508124 h 1587499"/>
                <a:gd name="connsiteX25" fmla="*/ 952500 w 1270000"/>
                <a:gd name="connsiteY25" fmla="*/ 1587499 h 1587499"/>
                <a:gd name="connsiteX26" fmla="*/ 317500 w 1270000"/>
                <a:gd name="connsiteY26" fmla="*/ 1587499 h 1587499"/>
                <a:gd name="connsiteX27" fmla="*/ 317500 w 1270000"/>
                <a:gd name="connsiteY27" fmla="*/ 1508124 h 1587499"/>
                <a:gd name="connsiteX28" fmla="*/ 396875 w 1270000"/>
                <a:gd name="connsiteY28" fmla="*/ 1428749 h 1587499"/>
                <a:gd name="connsiteX29" fmla="*/ 476249 w 1270000"/>
                <a:gd name="connsiteY29" fmla="*/ 1428749 h 1587499"/>
                <a:gd name="connsiteX30" fmla="*/ 476249 w 1270000"/>
                <a:gd name="connsiteY30" fmla="*/ 1365250 h 1587499"/>
                <a:gd name="connsiteX31" fmla="*/ 492124 w 1270000"/>
                <a:gd name="connsiteY31" fmla="*/ 1349375 h 1587499"/>
                <a:gd name="connsiteX32" fmla="*/ 555624 w 1270000"/>
                <a:gd name="connsiteY32" fmla="*/ 1349375 h 1587499"/>
                <a:gd name="connsiteX33" fmla="*/ 555624 w 1270000"/>
                <a:gd name="connsiteY33" fmla="*/ 1182623 h 1587499"/>
                <a:gd name="connsiteX34" fmla="*/ 539019 w 1270000"/>
                <a:gd name="connsiteY34" fmla="*/ 1180950 h 1587499"/>
                <a:gd name="connsiteX35" fmla="*/ 158750 w 1270000"/>
                <a:gd name="connsiteY35" fmla="*/ 714375 h 1587499"/>
                <a:gd name="connsiteX36" fmla="*/ 158750 w 1270000"/>
                <a:gd name="connsiteY36" fmla="*/ 634999 h 1587499"/>
                <a:gd name="connsiteX37" fmla="*/ 96957 w 1270000"/>
                <a:gd name="connsiteY37" fmla="*/ 622523 h 1587499"/>
                <a:gd name="connsiteX38" fmla="*/ 0 w 1270000"/>
                <a:gd name="connsiteY38" fmla="*/ 476249 h 1587499"/>
                <a:gd name="connsiteX39" fmla="*/ 0 w 1270000"/>
                <a:gd name="connsiteY39" fmla="*/ 238124 h 1587499"/>
                <a:gd name="connsiteX40" fmla="*/ 158750 w 1270000"/>
                <a:gd name="connsiteY40" fmla="*/ 238124 h 1587499"/>
                <a:gd name="connsiteX41" fmla="*/ 158750 w 1270000"/>
                <a:gd name="connsiteY41" fmla="*/ 79375 h 1587499"/>
                <a:gd name="connsiteX42" fmla="*/ 238125 w 1270000"/>
                <a:gd name="connsiteY42" fmla="*/ 0 h 158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70000" h="1587499">
                  <a:moveTo>
                    <a:pt x="1111250" y="317499"/>
                  </a:moveTo>
                  <a:lnTo>
                    <a:pt x="1111250" y="555624"/>
                  </a:lnTo>
                  <a:cubicBezTo>
                    <a:pt x="1155088" y="555624"/>
                    <a:pt x="1190625" y="520087"/>
                    <a:pt x="1190625" y="476249"/>
                  </a:cubicBezTo>
                  <a:lnTo>
                    <a:pt x="1190625" y="317499"/>
                  </a:lnTo>
                  <a:close/>
                  <a:moveTo>
                    <a:pt x="79375" y="317499"/>
                  </a:moveTo>
                  <a:lnTo>
                    <a:pt x="79375" y="476249"/>
                  </a:lnTo>
                  <a:cubicBezTo>
                    <a:pt x="79375" y="509127"/>
                    <a:pt x="99365" y="537336"/>
                    <a:pt x="127854" y="549386"/>
                  </a:cubicBezTo>
                  <a:lnTo>
                    <a:pt x="158750" y="555624"/>
                  </a:lnTo>
                  <a:lnTo>
                    <a:pt x="158750" y="317499"/>
                  </a:lnTo>
                  <a:close/>
                  <a:moveTo>
                    <a:pt x="238125" y="0"/>
                  </a:moveTo>
                  <a:lnTo>
                    <a:pt x="1031875" y="0"/>
                  </a:lnTo>
                  <a:cubicBezTo>
                    <a:pt x="1075713" y="0"/>
                    <a:pt x="1111250" y="35537"/>
                    <a:pt x="1111250" y="79375"/>
                  </a:cubicBezTo>
                  <a:lnTo>
                    <a:pt x="1111250" y="238124"/>
                  </a:lnTo>
                  <a:lnTo>
                    <a:pt x="1270000" y="238124"/>
                  </a:lnTo>
                  <a:lnTo>
                    <a:pt x="1270000" y="476249"/>
                  </a:lnTo>
                  <a:cubicBezTo>
                    <a:pt x="1270000" y="563924"/>
                    <a:pt x="1198925" y="634999"/>
                    <a:pt x="1111250" y="634999"/>
                  </a:cubicBezTo>
                  <a:lnTo>
                    <a:pt x="1111250" y="714375"/>
                  </a:lnTo>
                  <a:cubicBezTo>
                    <a:pt x="1111250" y="944523"/>
                    <a:pt x="948000" y="1136541"/>
                    <a:pt x="730981" y="1180950"/>
                  </a:cubicBezTo>
                  <a:lnTo>
                    <a:pt x="714374" y="1182624"/>
                  </a:lnTo>
                  <a:lnTo>
                    <a:pt x="714374" y="1349375"/>
                  </a:lnTo>
                  <a:lnTo>
                    <a:pt x="777874" y="1349375"/>
                  </a:lnTo>
                  <a:cubicBezTo>
                    <a:pt x="786605" y="1349375"/>
                    <a:pt x="793749" y="1356519"/>
                    <a:pt x="793749" y="1365250"/>
                  </a:cubicBezTo>
                  <a:lnTo>
                    <a:pt x="793749" y="1428749"/>
                  </a:lnTo>
                  <a:lnTo>
                    <a:pt x="873125" y="1428749"/>
                  </a:lnTo>
                  <a:cubicBezTo>
                    <a:pt x="916963" y="1428749"/>
                    <a:pt x="952500" y="1464286"/>
                    <a:pt x="952500" y="1508124"/>
                  </a:cubicBezTo>
                  <a:lnTo>
                    <a:pt x="952500" y="1587499"/>
                  </a:lnTo>
                  <a:lnTo>
                    <a:pt x="317500" y="1587499"/>
                  </a:lnTo>
                  <a:lnTo>
                    <a:pt x="317500" y="1508124"/>
                  </a:lnTo>
                  <a:cubicBezTo>
                    <a:pt x="317500" y="1464286"/>
                    <a:pt x="353037" y="1428749"/>
                    <a:pt x="396875" y="1428749"/>
                  </a:cubicBezTo>
                  <a:lnTo>
                    <a:pt x="476249" y="1428749"/>
                  </a:lnTo>
                  <a:lnTo>
                    <a:pt x="476249" y="1365250"/>
                  </a:lnTo>
                  <a:cubicBezTo>
                    <a:pt x="476249" y="1356519"/>
                    <a:pt x="483393" y="1349375"/>
                    <a:pt x="492124" y="1349375"/>
                  </a:cubicBezTo>
                  <a:lnTo>
                    <a:pt x="555624" y="1349375"/>
                  </a:lnTo>
                  <a:lnTo>
                    <a:pt x="555624" y="1182623"/>
                  </a:lnTo>
                  <a:lnTo>
                    <a:pt x="539019" y="1180950"/>
                  </a:lnTo>
                  <a:cubicBezTo>
                    <a:pt x="322000" y="1136541"/>
                    <a:pt x="158750" y="944523"/>
                    <a:pt x="158750" y="714375"/>
                  </a:cubicBezTo>
                  <a:lnTo>
                    <a:pt x="158750" y="634999"/>
                  </a:lnTo>
                  <a:lnTo>
                    <a:pt x="96957" y="622523"/>
                  </a:lnTo>
                  <a:cubicBezTo>
                    <a:pt x="39980" y="598424"/>
                    <a:pt x="0" y="542005"/>
                    <a:pt x="0" y="476249"/>
                  </a:cubicBezTo>
                  <a:lnTo>
                    <a:pt x="0" y="238124"/>
                  </a:lnTo>
                  <a:lnTo>
                    <a:pt x="158750" y="238124"/>
                  </a:lnTo>
                  <a:lnTo>
                    <a:pt x="158750" y="79375"/>
                  </a:lnTo>
                  <a:cubicBezTo>
                    <a:pt x="158750" y="35537"/>
                    <a:pt x="194287" y="0"/>
                    <a:pt x="238125" y="0"/>
                  </a:cubicBezTo>
                  <a:close/>
                </a:path>
              </a:pathLst>
            </a:custGeom>
            <a:blipFill>
              <a:blip r:embed="rId5"/>
              <a:srcRect/>
              <a:stretch>
                <a:fillRect l="-33203" t="-21818" r="-198039" b="-100687"/>
              </a:stretch>
            </a:blip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61" name="任意多边形: 形状 9260"/>
            <p:cNvSpPr/>
            <p:nvPr/>
          </p:nvSpPr>
          <p:spPr>
            <a:xfrm>
              <a:off x="-301943" y="4419261"/>
              <a:ext cx="603885" cy="574357"/>
            </a:xfrm>
            <a:custGeom>
              <a:avLst/>
              <a:gdLst>
                <a:gd name="connsiteX0" fmla="*/ 301942 w 603885"/>
                <a:gd name="connsiteY0" fmla="*/ 476250 h 574357"/>
                <a:gd name="connsiteX1" fmla="*/ 115332 w 603885"/>
                <a:gd name="connsiteY1" fmla="*/ 574358 h 574357"/>
                <a:gd name="connsiteX2" fmla="*/ 150971 w 603885"/>
                <a:gd name="connsiteY2" fmla="*/ 366554 h 574357"/>
                <a:gd name="connsiteX3" fmla="*/ 0 w 603885"/>
                <a:gd name="connsiteY3" fmla="*/ 219393 h 574357"/>
                <a:gd name="connsiteX4" fmla="*/ 208597 w 603885"/>
                <a:gd name="connsiteY4" fmla="*/ 189071 h 574357"/>
                <a:gd name="connsiteX5" fmla="*/ 301942 w 603885"/>
                <a:gd name="connsiteY5" fmla="*/ 0 h 574357"/>
                <a:gd name="connsiteX6" fmla="*/ 395288 w 603885"/>
                <a:gd name="connsiteY6" fmla="*/ 189071 h 574357"/>
                <a:gd name="connsiteX7" fmla="*/ 603885 w 603885"/>
                <a:gd name="connsiteY7" fmla="*/ 219393 h 574357"/>
                <a:gd name="connsiteX8" fmla="*/ 452914 w 603885"/>
                <a:gd name="connsiteY8" fmla="*/ 366554 h 574357"/>
                <a:gd name="connsiteX9" fmla="*/ 488553 w 603885"/>
                <a:gd name="connsiteY9" fmla="*/ 574358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885" h="574357">
                  <a:moveTo>
                    <a:pt x="301942" y="476250"/>
                  </a:moveTo>
                  <a:lnTo>
                    <a:pt x="115332" y="574358"/>
                  </a:lnTo>
                  <a:lnTo>
                    <a:pt x="150971" y="366554"/>
                  </a:lnTo>
                  <a:lnTo>
                    <a:pt x="0" y="219393"/>
                  </a:lnTo>
                  <a:lnTo>
                    <a:pt x="208597" y="189071"/>
                  </a:lnTo>
                  <a:lnTo>
                    <a:pt x="301942" y="0"/>
                  </a:lnTo>
                  <a:lnTo>
                    <a:pt x="395288" y="189071"/>
                  </a:lnTo>
                  <a:lnTo>
                    <a:pt x="603885" y="219393"/>
                  </a:lnTo>
                  <a:lnTo>
                    <a:pt x="452914" y="366554"/>
                  </a:lnTo>
                  <a:lnTo>
                    <a:pt x="488553" y="574358"/>
                  </a:lnTo>
                  <a:close/>
                </a:path>
              </a:pathLst>
            </a:custGeom>
            <a:gradFill flip="none" rotWithShape="1">
              <a:gsLst>
                <a:gs pos="72727">
                  <a:schemeClr val="accent2"/>
                </a:gs>
                <a:gs pos="46000">
                  <a:schemeClr val="accent2">
                    <a:lumMod val="20000"/>
                    <a:lumOff val="80000"/>
                  </a:schemeClr>
                </a:gs>
                <a:gs pos="24000">
                  <a:schemeClr val="accent2"/>
                </a:gs>
                <a:gs pos="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262" name="组合 9261"/>
          <p:cNvGrpSpPr/>
          <p:nvPr/>
        </p:nvGrpSpPr>
        <p:grpSpPr>
          <a:xfrm>
            <a:off x="1831393" y="5998392"/>
            <a:ext cx="8762360" cy="799912"/>
            <a:chOff x="6052697" y="5032954"/>
            <a:chExt cx="8762360" cy="799912"/>
          </a:xfrm>
        </p:grpSpPr>
        <p:sp>
          <p:nvSpPr>
            <p:cNvPr id="9263" name="文本框 9262"/>
            <p:cNvSpPr txBox="1"/>
            <p:nvPr>
              <p:custDataLst>
                <p:tags r:id="rId1"/>
              </p:custDataLst>
            </p:nvPr>
          </p:nvSpPr>
          <p:spPr>
            <a:xfrm>
              <a:off x="6052697" y="5032954"/>
              <a:ext cx="8762359" cy="799912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790" spc="-150">
                  <a:ln w="50673">
                    <a:gradFill>
                      <a:gsLst>
                        <a:gs pos="0">
                          <a:schemeClr val="accent3"/>
                        </a:gs>
                        <a:gs pos="56000">
                          <a:schemeClr val="accent1"/>
                        </a:gs>
                      </a:gsLst>
                      <a:lin ang="5400000" scaled="1"/>
                    </a:gradFill>
                  </a:ln>
                  <a:blipFill>
                    <a:blip r:embed="rId11"/>
                    <a:stretch>
                      <a:fillRect t="-118939" b="-738379"/>
                    </a:stretch>
                  </a:blipFill>
                  <a:effectLst>
                    <a:outerShdw blurRad="190500" dist="33782" dir="5400000" algn="t" rotWithShape="0">
                      <a:schemeClr val="accent1">
                        <a:alpha val="28000"/>
                      </a:schemeClr>
                    </a:outerShdw>
                  </a:effectLst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 sz="4400">
                  <a:ln w="50673">
                    <a:gradFill flip="none" rotWithShape="1">
                      <a:gsLst>
                        <a:gs pos="0">
                          <a:schemeClr val="accent3"/>
                        </a:gs>
                        <a:gs pos="56000">
                          <a:schemeClr val="accent1"/>
                        </a:gs>
                      </a:gsLst>
                      <a:lin ang="2700000" scaled="1"/>
                      <a:tileRect/>
                    </a:gradFill>
                  </a:ln>
                </a:rPr>
                <a:t>获得奖项，奖金总额为全年级第一！</a:t>
              </a:r>
            </a:p>
          </p:txBody>
        </p:sp>
        <p:sp>
          <p:nvSpPr>
            <p:cNvPr id="9264" name="文本框 9263"/>
            <p:cNvSpPr txBox="1"/>
            <p:nvPr/>
          </p:nvSpPr>
          <p:spPr>
            <a:xfrm>
              <a:off x="6052697" y="5032954"/>
              <a:ext cx="8762360" cy="799912"/>
            </a:xfrm>
            <a:prstGeom prst="rect">
              <a:avLst/>
            </a:prstGeom>
            <a:noFill/>
            <a:effectLst/>
          </p:spPr>
          <p:txBody>
            <a:bodyPr wrap="none" lIns="121615" tIns="60808" rIns="121615" bIns="60808" rtlCol="0">
              <a:spAutoFit/>
            </a:bodyPr>
            <a:lstStyle>
              <a:defPPr>
                <a:defRPr lang="en-US"/>
              </a:defPPr>
              <a:lvl1pPr algn="ctr">
                <a:defRPr sz="4790" spc="-150">
                  <a:gradFill>
                    <a:gsLst>
                      <a:gs pos="0">
                        <a:schemeClr val="bg1"/>
                      </a:gs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effectLst/>
                  <a:latin typeface="云峰飞云体" panose="02000500000000000000" pitchFamily="2" charset="-122"/>
                  <a:ea typeface="云峰飞云体" panose="02000500000000000000" pitchFamily="2" charset="-122"/>
                </a:defRPr>
              </a:lvl1pPr>
            </a:lstStyle>
            <a:p>
              <a:r>
                <a:rPr lang="zh-CN" altLang="en-US" sz="4400"/>
                <a:t>获得奖项，奖金总额为全年级第一！</a:t>
              </a:r>
            </a:p>
          </p:txBody>
        </p:sp>
      </p:grpSp>
      <p:sp>
        <p:nvSpPr>
          <p:cNvPr id="9265" name="图形 11264"/>
          <p:cNvSpPr/>
          <p:nvPr/>
        </p:nvSpPr>
        <p:spPr>
          <a:xfrm rot="21162205" flipH="1">
            <a:off x="11188728" y="3686810"/>
            <a:ext cx="471768" cy="583151"/>
          </a:xfrm>
          <a:custGeom>
            <a:avLst/>
            <a:gdLst>
              <a:gd name="connsiteX0" fmla="*/ 1300883 w 1537834"/>
              <a:gd name="connsiteY0" fmla="*/ 949221 h 1900911"/>
              <a:gd name="connsiteX1" fmla="*/ 1414602 w 1537834"/>
              <a:gd name="connsiteY1" fmla="*/ 903514 h 1900911"/>
              <a:gd name="connsiteX2" fmla="*/ 1479740 w 1537834"/>
              <a:gd name="connsiteY2" fmla="*/ 920483 h 1900911"/>
              <a:gd name="connsiteX3" fmla="*/ 1525446 w 1537834"/>
              <a:gd name="connsiteY3" fmla="*/ 917199 h 1900911"/>
              <a:gd name="connsiteX4" fmla="*/ 1521204 w 1537834"/>
              <a:gd name="connsiteY4" fmla="*/ 942926 h 1900911"/>
              <a:gd name="connsiteX5" fmla="*/ 1449361 w 1537834"/>
              <a:gd name="connsiteY5" fmla="*/ 1013126 h 1900911"/>
              <a:gd name="connsiteX6" fmla="*/ 1451824 w 1537834"/>
              <a:gd name="connsiteY6" fmla="*/ 1136151 h 1900911"/>
              <a:gd name="connsiteX7" fmla="*/ 1392297 w 1537834"/>
              <a:gd name="connsiteY7" fmla="*/ 1283670 h 1900911"/>
              <a:gd name="connsiteX8" fmla="*/ 1190313 w 1537834"/>
              <a:gd name="connsiteY8" fmla="*/ 1470875 h 1900911"/>
              <a:gd name="connsiteX9" fmla="*/ 1080974 w 1537834"/>
              <a:gd name="connsiteY9" fmla="*/ 1510013 h 1900911"/>
              <a:gd name="connsiteX10" fmla="*/ 976971 w 1537834"/>
              <a:gd name="connsiteY10" fmla="*/ 1529035 h 1900911"/>
              <a:gd name="connsiteX11" fmla="*/ 913064 w 1537834"/>
              <a:gd name="connsiteY11" fmla="*/ 1746483 h 1900911"/>
              <a:gd name="connsiteX12" fmla="*/ 877485 w 1537834"/>
              <a:gd name="connsiteY12" fmla="*/ 1854042 h 1900911"/>
              <a:gd name="connsiteX13" fmla="*/ 819325 w 1537834"/>
              <a:gd name="connsiteY13" fmla="*/ 1897697 h 1900911"/>
              <a:gd name="connsiteX14" fmla="*/ 796061 w 1537834"/>
              <a:gd name="connsiteY14" fmla="*/ 1868548 h 1900911"/>
              <a:gd name="connsiteX15" fmla="*/ 761027 w 1537834"/>
              <a:gd name="connsiteY15" fmla="*/ 1882779 h 1900911"/>
              <a:gd name="connsiteX16" fmla="*/ 725995 w 1537834"/>
              <a:gd name="connsiteY16" fmla="*/ 1881959 h 1900911"/>
              <a:gd name="connsiteX17" fmla="*/ 689869 w 1537834"/>
              <a:gd name="connsiteY17" fmla="*/ 1899749 h 1900911"/>
              <a:gd name="connsiteX18" fmla="*/ 687815 w 1537834"/>
              <a:gd name="connsiteY18" fmla="*/ 1880456 h 1900911"/>
              <a:gd name="connsiteX19" fmla="*/ 630203 w 1537834"/>
              <a:gd name="connsiteY19" fmla="*/ 1875803 h 1900911"/>
              <a:gd name="connsiteX20" fmla="*/ 628287 w 1537834"/>
              <a:gd name="connsiteY20" fmla="*/ 1833926 h 1900911"/>
              <a:gd name="connsiteX21" fmla="*/ 614740 w 1537834"/>
              <a:gd name="connsiteY21" fmla="*/ 1824759 h 1900911"/>
              <a:gd name="connsiteX22" fmla="*/ 602425 w 1537834"/>
              <a:gd name="connsiteY22" fmla="*/ 1788906 h 1900911"/>
              <a:gd name="connsiteX23" fmla="*/ 615425 w 1537834"/>
              <a:gd name="connsiteY23" fmla="*/ 1729925 h 1900911"/>
              <a:gd name="connsiteX24" fmla="*/ 670300 w 1537834"/>
              <a:gd name="connsiteY24" fmla="*/ 1663967 h 1900911"/>
              <a:gd name="connsiteX25" fmla="*/ 755829 w 1537834"/>
              <a:gd name="connsiteY25" fmla="*/ 1568996 h 1900911"/>
              <a:gd name="connsiteX26" fmla="*/ 968761 w 1537834"/>
              <a:gd name="connsiteY26" fmla="*/ 1335810 h 1900911"/>
              <a:gd name="connsiteX27" fmla="*/ 672627 w 1537834"/>
              <a:gd name="connsiteY27" fmla="*/ 1305704 h 1900911"/>
              <a:gd name="connsiteX28" fmla="*/ 645122 w 1537834"/>
              <a:gd name="connsiteY28" fmla="*/ 1235911 h 1900911"/>
              <a:gd name="connsiteX29" fmla="*/ 424253 w 1537834"/>
              <a:gd name="connsiteY29" fmla="*/ 1171184 h 1900911"/>
              <a:gd name="connsiteX30" fmla="*/ 425347 w 1537834"/>
              <a:gd name="connsiteY30" fmla="*/ 1132319 h 1900911"/>
              <a:gd name="connsiteX31" fmla="*/ 271807 w 1537834"/>
              <a:gd name="connsiteY31" fmla="*/ 1002999 h 1900911"/>
              <a:gd name="connsiteX32" fmla="*/ 166848 w 1537834"/>
              <a:gd name="connsiteY32" fmla="*/ 894754 h 1900911"/>
              <a:gd name="connsiteX33" fmla="*/ 87340 w 1537834"/>
              <a:gd name="connsiteY33" fmla="*/ 778569 h 1900911"/>
              <a:gd name="connsiteX34" fmla="*/ 7970 w 1537834"/>
              <a:gd name="connsiteY34" fmla="*/ 626261 h 1900911"/>
              <a:gd name="connsiteX35" fmla="*/ 240197 w 1537834"/>
              <a:gd name="connsiteY35" fmla="*/ 768853 h 1900911"/>
              <a:gd name="connsiteX36" fmla="*/ 439992 w 1537834"/>
              <a:gd name="connsiteY36" fmla="*/ 875730 h 1900911"/>
              <a:gd name="connsiteX37" fmla="*/ 579027 w 1537834"/>
              <a:gd name="connsiteY37" fmla="*/ 922670 h 1900911"/>
              <a:gd name="connsiteX38" fmla="*/ 702050 w 1537834"/>
              <a:gd name="connsiteY38" fmla="*/ 976178 h 1900911"/>
              <a:gd name="connsiteX39" fmla="*/ 682208 w 1537834"/>
              <a:gd name="connsiteY39" fmla="*/ 830708 h 1900911"/>
              <a:gd name="connsiteX40" fmla="*/ 608175 w 1537834"/>
              <a:gd name="connsiteY40" fmla="*/ 587943 h 1900911"/>
              <a:gd name="connsiteX41" fmla="*/ 587648 w 1537834"/>
              <a:gd name="connsiteY41" fmla="*/ 409087 h 1900911"/>
              <a:gd name="connsiteX42" fmla="*/ 609680 w 1537834"/>
              <a:gd name="connsiteY42" fmla="*/ 238303 h 1900911"/>
              <a:gd name="connsiteX43" fmla="*/ 631301 w 1537834"/>
              <a:gd name="connsiteY43" fmla="*/ 103920 h 1900911"/>
              <a:gd name="connsiteX44" fmla="*/ 666471 w 1537834"/>
              <a:gd name="connsiteY44" fmla="*/ 1287 h 1900911"/>
              <a:gd name="connsiteX45" fmla="*/ 703831 w 1537834"/>
              <a:gd name="connsiteY45" fmla="*/ 63688 h 1900911"/>
              <a:gd name="connsiteX46" fmla="*/ 773211 w 1537834"/>
              <a:gd name="connsiteY46" fmla="*/ 241313 h 1900911"/>
              <a:gd name="connsiteX47" fmla="*/ 830550 w 1537834"/>
              <a:gd name="connsiteY47" fmla="*/ 335052 h 1900911"/>
              <a:gd name="connsiteX48" fmla="*/ 876255 w 1537834"/>
              <a:gd name="connsiteY48" fmla="*/ 425508 h 1900911"/>
              <a:gd name="connsiteX49" fmla="*/ 910056 w 1537834"/>
              <a:gd name="connsiteY49" fmla="*/ 535942 h 1900911"/>
              <a:gd name="connsiteX50" fmla="*/ 901980 w 1537834"/>
              <a:gd name="connsiteY50" fmla="*/ 636524 h 1900911"/>
              <a:gd name="connsiteX51" fmla="*/ 950837 w 1537834"/>
              <a:gd name="connsiteY51" fmla="*/ 840151 h 1900911"/>
              <a:gd name="connsiteX52" fmla="*/ 977246 w 1537834"/>
              <a:gd name="connsiteY52" fmla="*/ 888457 h 1900911"/>
              <a:gd name="connsiteX53" fmla="*/ 1018438 w 1537834"/>
              <a:gd name="connsiteY53" fmla="*/ 955787 h 1900911"/>
              <a:gd name="connsiteX54" fmla="*/ 1250253 w 1537834"/>
              <a:gd name="connsiteY54" fmla="*/ 1015178 h 1900911"/>
              <a:gd name="connsiteX55" fmla="*/ 1300883 w 1537834"/>
              <a:gd name="connsiteY55" fmla="*/ 949221 h 19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37834" h="1900911">
                <a:moveTo>
                  <a:pt x="1300883" y="949221"/>
                </a:moveTo>
                <a:cubicBezTo>
                  <a:pt x="1300883" y="949221"/>
                  <a:pt x="1341114" y="887912"/>
                  <a:pt x="1414602" y="903514"/>
                </a:cubicBezTo>
                <a:lnTo>
                  <a:pt x="1479740" y="920483"/>
                </a:lnTo>
                <a:cubicBezTo>
                  <a:pt x="1479740" y="920483"/>
                  <a:pt x="1490824" y="925682"/>
                  <a:pt x="1525446" y="917199"/>
                </a:cubicBezTo>
                <a:cubicBezTo>
                  <a:pt x="1525446" y="917199"/>
                  <a:pt x="1555963" y="917473"/>
                  <a:pt x="1521204" y="942926"/>
                </a:cubicBezTo>
                <a:cubicBezTo>
                  <a:pt x="1521204" y="942926"/>
                  <a:pt x="1452918" y="981515"/>
                  <a:pt x="1449361" y="1013126"/>
                </a:cubicBezTo>
                <a:cubicBezTo>
                  <a:pt x="1449361" y="1013126"/>
                  <a:pt x="1435267" y="1038442"/>
                  <a:pt x="1451824" y="1136151"/>
                </a:cubicBezTo>
                <a:cubicBezTo>
                  <a:pt x="1459898" y="1183363"/>
                  <a:pt x="1418159" y="1248364"/>
                  <a:pt x="1392297" y="1283670"/>
                </a:cubicBezTo>
                <a:cubicBezTo>
                  <a:pt x="1340432" y="1354694"/>
                  <a:pt x="1265715" y="1425306"/>
                  <a:pt x="1190313" y="1470875"/>
                </a:cubicBezTo>
                <a:cubicBezTo>
                  <a:pt x="1157059" y="1491265"/>
                  <a:pt x="1118605" y="1501255"/>
                  <a:pt x="1080974" y="1510013"/>
                </a:cubicBezTo>
                <a:cubicBezTo>
                  <a:pt x="1070162" y="1512612"/>
                  <a:pt x="976971" y="1529171"/>
                  <a:pt x="976971" y="1529035"/>
                </a:cubicBezTo>
                <a:cubicBezTo>
                  <a:pt x="973688" y="1607174"/>
                  <a:pt x="940571" y="1675460"/>
                  <a:pt x="913064" y="1746483"/>
                </a:cubicBezTo>
                <a:cubicBezTo>
                  <a:pt x="913064" y="1746483"/>
                  <a:pt x="887473" y="1813126"/>
                  <a:pt x="877485" y="1854042"/>
                </a:cubicBezTo>
                <a:cubicBezTo>
                  <a:pt x="877485" y="1854042"/>
                  <a:pt x="854220" y="1910424"/>
                  <a:pt x="819325" y="1897697"/>
                </a:cubicBezTo>
                <a:cubicBezTo>
                  <a:pt x="819325" y="1897697"/>
                  <a:pt x="798798" y="1892634"/>
                  <a:pt x="796061" y="1868548"/>
                </a:cubicBezTo>
                <a:lnTo>
                  <a:pt x="761027" y="1882779"/>
                </a:lnTo>
                <a:cubicBezTo>
                  <a:pt x="761027" y="1882779"/>
                  <a:pt x="732564" y="1901254"/>
                  <a:pt x="725995" y="1881959"/>
                </a:cubicBezTo>
                <a:cubicBezTo>
                  <a:pt x="725995" y="1881959"/>
                  <a:pt x="703689" y="1906454"/>
                  <a:pt x="689869" y="1899749"/>
                </a:cubicBezTo>
                <a:cubicBezTo>
                  <a:pt x="675910" y="1893045"/>
                  <a:pt x="687815" y="1880456"/>
                  <a:pt x="687815" y="1880456"/>
                </a:cubicBezTo>
                <a:cubicBezTo>
                  <a:pt x="687815" y="1880456"/>
                  <a:pt x="650731" y="1884288"/>
                  <a:pt x="630203" y="1875803"/>
                </a:cubicBezTo>
                <a:cubicBezTo>
                  <a:pt x="630203" y="1875803"/>
                  <a:pt x="608718" y="1864446"/>
                  <a:pt x="628287" y="1833926"/>
                </a:cubicBezTo>
                <a:cubicBezTo>
                  <a:pt x="628287" y="1833926"/>
                  <a:pt x="644709" y="1813810"/>
                  <a:pt x="614740" y="1824759"/>
                </a:cubicBezTo>
                <a:cubicBezTo>
                  <a:pt x="614740" y="1824759"/>
                  <a:pt x="576698" y="1829958"/>
                  <a:pt x="602425" y="1788906"/>
                </a:cubicBezTo>
                <a:cubicBezTo>
                  <a:pt x="602425" y="1788906"/>
                  <a:pt x="587371" y="1781243"/>
                  <a:pt x="615425" y="1729925"/>
                </a:cubicBezTo>
                <a:cubicBezTo>
                  <a:pt x="628016" y="1706935"/>
                  <a:pt x="652920" y="1684081"/>
                  <a:pt x="670300" y="1663967"/>
                </a:cubicBezTo>
                <a:cubicBezTo>
                  <a:pt x="698080" y="1631671"/>
                  <a:pt x="726817" y="1600333"/>
                  <a:pt x="755829" y="1568996"/>
                </a:cubicBezTo>
                <a:cubicBezTo>
                  <a:pt x="827399" y="1492087"/>
                  <a:pt x="902390" y="1417507"/>
                  <a:pt x="968761" y="1335810"/>
                </a:cubicBezTo>
                <a:cubicBezTo>
                  <a:pt x="968761" y="1335810"/>
                  <a:pt x="752546" y="1358662"/>
                  <a:pt x="672627" y="1305704"/>
                </a:cubicBezTo>
                <a:cubicBezTo>
                  <a:pt x="672627" y="1305704"/>
                  <a:pt x="623090" y="1269302"/>
                  <a:pt x="645122" y="1235911"/>
                </a:cubicBezTo>
                <a:cubicBezTo>
                  <a:pt x="645122" y="1235911"/>
                  <a:pt x="452032" y="1209362"/>
                  <a:pt x="424253" y="1171184"/>
                </a:cubicBezTo>
                <a:cubicBezTo>
                  <a:pt x="424253" y="1171184"/>
                  <a:pt x="413443" y="1162972"/>
                  <a:pt x="425347" y="1132319"/>
                </a:cubicBezTo>
                <a:cubicBezTo>
                  <a:pt x="425347" y="1132319"/>
                  <a:pt x="244164" y="1070600"/>
                  <a:pt x="271807" y="1002999"/>
                </a:cubicBezTo>
                <a:cubicBezTo>
                  <a:pt x="271807" y="1002999"/>
                  <a:pt x="130582" y="930607"/>
                  <a:pt x="166848" y="894754"/>
                </a:cubicBezTo>
                <a:cubicBezTo>
                  <a:pt x="166848" y="894754"/>
                  <a:pt x="13990" y="803340"/>
                  <a:pt x="87340" y="778569"/>
                </a:cubicBezTo>
                <a:cubicBezTo>
                  <a:pt x="87340" y="778569"/>
                  <a:pt x="-31304" y="692766"/>
                  <a:pt x="7970" y="626261"/>
                </a:cubicBezTo>
                <a:cubicBezTo>
                  <a:pt x="31780" y="586029"/>
                  <a:pt x="222269" y="753116"/>
                  <a:pt x="240197" y="768853"/>
                </a:cubicBezTo>
                <a:cubicBezTo>
                  <a:pt x="297946" y="816476"/>
                  <a:pt x="370885" y="849317"/>
                  <a:pt x="439992" y="875730"/>
                </a:cubicBezTo>
                <a:cubicBezTo>
                  <a:pt x="485835" y="893247"/>
                  <a:pt x="532635" y="907205"/>
                  <a:pt x="579027" y="922670"/>
                </a:cubicBezTo>
                <a:cubicBezTo>
                  <a:pt x="614059" y="934301"/>
                  <a:pt x="676461" y="949765"/>
                  <a:pt x="702050" y="976178"/>
                </a:cubicBezTo>
                <a:cubicBezTo>
                  <a:pt x="702050" y="976178"/>
                  <a:pt x="582720" y="852604"/>
                  <a:pt x="682208" y="830708"/>
                </a:cubicBezTo>
                <a:cubicBezTo>
                  <a:pt x="682208" y="830708"/>
                  <a:pt x="574784" y="707958"/>
                  <a:pt x="608175" y="587943"/>
                </a:cubicBezTo>
                <a:cubicBezTo>
                  <a:pt x="608175" y="587943"/>
                  <a:pt x="552751" y="484625"/>
                  <a:pt x="587648" y="409087"/>
                </a:cubicBezTo>
                <a:cubicBezTo>
                  <a:pt x="587648" y="409087"/>
                  <a:pt x="528941" y="275800"/>
                  <a:pt x="609680" y="238303"/>
                </a:cubicBezTo>
                <a:cubicBezTo>
                  <a:pt x="609680" y="238303"/>
                  <a:pt x="582311" y="127869"/>
                  <a:pt x="631301" y="103920"/>
                </a:cubicBezTo>
                <a:cubicBezTo>
                  <a:pt x="631301" y="103920"/>
                  <a:pt x="636774" y="-13492"/>
                  <a:pt x="666471" y="1287"/>
                </a:cubicBezTo>
                <a:cubicBezTo>
                  <a:pt x="666471" y="1287"/>
                  <a:pt x="688094" y="-4871"/>
                  <a:pt x="703831" y="63688"/>
                </a:cubicBezTo>
                <a:cubicBezTo>
                  <a:pt x="703831" y="63688"/>
                  <a:pt x="732843" y="186985"/>
                  <a:pt x="773211" y="241313"/>
                </a:cubicBezTo>
                <a:cubicBezTo>
                  <a:pt x="793873" y="271281"/>
                  <a:pt x="813716" y="302757"/>
                  <a:pt x="830550" y="335052"/>
                </a:cubicBezTo>
                <a:cubicBezTo>
                  <a:pt x="846149" y="364885"/>
                  <a:pt x="862573" y="394718"/>
                  <a:pt x="876255" y="425508"/>
                </a:cubicBezTo>
                <a:cubicBezTo>
                  <a:pt x="891581" y="460540"/>
                  <a:pt x="906086" y="497625"/>
                  <a:pt x="910056" y="535942"/>
                </a:cubicBezTo>
                <a:cubicBezTo>
                  <a:pt x="913888" y="570154"/>
                  <a:pt x="906635" y="602997"/>
                  <a:pt x="901980" y="636524"/>
                </a:cubicBezTo>
                <a:cubicBezTo>
                  <a:pt x="891719" y="709325"/>
                  <a:pt x="917992" y="776380"/>
                  <a:pt x="950837" y="840151"/>
                </a:cubicBezTo>
                <a:cubicBezTo>
                  <a:pt x="959322" y="856434"/>
                  <a:pt x="968216" y="872446"/>
                  <a:pt x="977246" y="888457"/>
                </a:cubicBezTo>
                <a:cubicBezTo>
                  <a:pt x="990247" y="911313"/>
                  <a:pt x="1004069" y="933754"/>
                  <a:pt x="1018438" y="955787"/>
                </a:cubicBezTo>
                <a:cubicBezTo>
                  <a:pt x="1018438" y="955787"/>
                  <a:pt x="1122988" y="1109191"/>
                  <a:pt x="1250253" y="1015178"/>
                </a:cubicBezTo>
                <a:cubicBezTo>
                  <a:pt x="1250249" y="1015180"/>
                  <a:pt x="1288703" y="988495"/>
                  <a:pt x="1300883" y="949221"/>
                </a:cubicBezTo>
              </a:path>
            </a:pathLst>
          </a:custGeom>
          <a:blipFill>
            <a:blip r:embed="rId5"/>
            <a:srcRect/>
            <a:stretch>
              <a:fillRect l="-176612" t="-168193" r="-255774" b="-377857"/>
            </a:stretch>
          </a:blip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3600" spc="-150">
              <a:blipFill>
                <a:blip r:embed="rId11"/>
                <a:stretch>
                  <a:fillRect t="-118939" b="-738379"/>
                </a:stretch>
              </a:blipFill>
              <a:effectLst/>
              <a:latin typeface="云峰飞云体" panose="02000500000000000000" pitchFamily="2" charset="-122"/>
              <a:ea typeface="云峰飞云体" panose="02000500000000000000" pitchFamily="2" charset="-122"/>
            </a:endParaRPr>
          </a:p>
        </p:txBody>
      </p:sp>
      <p:sp>
        <p:nvSpPr>
          <p:cNvPr id="9222" name="任意多边形: 形状 9221">
            <a:extLst>
              <a:ext uri="{FF2B5EF4-FFF2-40B4-BE49-F238E27FC236}">
                <a16:creationId xmlns:a16="http://schemas.microsoft.com/office/drawing/2014/main" id="{2678ACC8-2F35-7204-6E01-CE60302B1C72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23" name="任意多边形: 形状 9222">
            <a:extLst>
              <a:ext uri="{FF2B5EF4-FFF2-40B4-BE49-F238E27FC236}">
                <a16:creationId xmlns:a16="http://schemas.microsoft.com/office/drawing/2014/main" id="{DB7CA2C6-127C-9960-6DCB-3C2B1C8B35C7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224" name="图片 9223" descr="查看图片">
            <a:extLst>
              <a:ext uri="{FF2B5EF4-FFF2-40B4-BE49-F238E27FC236}">
                <a16:creationId xmlns:a16="http://schemas.microsoft.com/office/drawing/2014/main" id="{618B05DC-5AF7-C3C8-6CC8-955296A93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文本框 9224">
            <a:extLst>
              <a:ext uri="{FF2B5EF4-FFF2-40B4-BE49-F238E27FC236}">
                <a16:creationId xmlns:a16="http://schemas.microsoft.com/office/drawing/2014/main" id="{147CECD1-BA37-F7E7-C27C-473498594559}"/>
              </a:ext>
            </a:extLst>
          </p:cNvPr>
          <p:cNvSpPr txBox="1"/>
          <p:nvPr/>
        </p:nvSpPr>
        <p:spPr>
          <a:xfrm>
            <a:off x="7144940" y="128831"/>
            <a:ext cx="2109552" cy="63158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4105" spc="-3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业精于勤</a:t>
            </a:r>
          </a:p>
        </p:txBody>
      </p:sp>
      <p:sp>
        <p:nvSpPr>
          <p:cNvPr id="9226" name="文本框 9225">
            <a:extLst>
              <a:ext uri="{FF2B5EF4-FFF2-40B4-BE49-F238E27FC236}">
                <a16:creationId xmlns:a16="http://schemas.microsoft.com/office/drawing/2014/main" id="{558EB506-02AD-F3E0-8BED-D93A3DB73A71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9227" name="文本框 9226">
            <a:extLst>
              <a:ext uri="{FF2B5EF4-FFF2-40B4-BE49-F238E27FC236}">
                <a16:creationId xmlns:a16="http://schemas.microsoft.com/office/drawing/2014/main" id="{E6F164E7-3DDC-BDBC-6F9B-CA77C15F9188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9228" name="文本框 9227">
            <a:extLst>
              <a:ext uri="{FF2B5EF4-FFF2-40B4-BE49-F238E27FC236}">
                <a16:creationId xmlns:a16="http://schemas.microsoft.com/office/drawing/2014/main" id="{E59AE167-CE1D-85C6-FE90-A88FB05F3FAB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9232" name="文本框 9231">
            <a:extLst>
              <a:ext uri="{FF2B5EF4-FFF2-40B4-BE49-F238E27FC236}">
                <a16:creationId xmlns:a16="http://schemas.microsoft.com/office/drawing/2014/main" id="{AD86EC9F-D2E2-10F1-2641-87A3E37C1BCB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9233" name="直接连接符 9232">
            <a:extLst>
              <a:ext uri="{FF2B5EF4-FFF2-40B4-BE49-F238E27FC236}">
                <a16:creationId xmlns:a16="http://schemas.microsoft.com/office/drawing/2014/main" id="{6192ABD1-419D-7BA6-CFCD-2FDEB06C32FF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7" name="直接连接符 9236">
            <a:extLst>
              <a:ext uri="{FF2B5EF4-FFF2-40B4-BE49-F238E27FC236}">
                <a16:creationId xmlns:a16="http://schemas.microsoft.com/office/drawing/2014/main" id="{EE8AC2C9-D6C6-6624-C235-99DB1B9E9944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8" name="直接连接符 9237">
            <a:extLst>
              <a:ext uri="{FF2B5EF4-FFF2-40B4-BE49-F238E27FC236}">
                <a16:creationId xmlns:a16="http://schemas.microsoft.com/office/drawing/2014/main" id="{4455C53E-2954-8F88-22C7-3415E6F57F06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9" name="等腰三角形 9238">
            <a:extLst>
              <a:ext uri="{FF2B5EF4-FFF2-40B4-BE49-F238E27FC236}">
                <a16:creationId xmlns:a16="http://schemas.microsoft.com/office/drawing/2014/main" id="{F5F0A8B2-62F1-FFAD-9066-5D734148E656}"/>
              </a:ext>
            </a:extLst>
          </p:cNvPr>
          <p:cNvSpPr/>
          <p:nvPr/>
        </p:nvSpPr>
        <p:spPr>
          <a:xfrm flipV="1">
            <a:off x="1953292" y="695360"/>
            <a:ext cx="519180" cy="113293"/>
          </a:xfrm>
          <a:prstGeom prst="triangle">
            <a:avLst/>
          </a:prstGeom>
          <a:solidFill>
            <a:srgbClr val="0144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448" name="组合 13447">
            <a:extLst>
              <a:ext uri="{FF2B5EF4-FFF2-40B4-BE49-F238E27FC236}">
                <a16:creationId xmlns:a16="http://schemas.microsoft.com/office/drawing/2014/main" id="{7C6DA989-C59E-AEDA-0071-9F53536755A4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13449" name="图片 13448" descr="卡通人物&#10;&#10;中度可信度描述已自动生成">
              <a:extLst>
                <a:ext uri="{FF2B5EF4-FFF2-40B4-BE49-F238E27FC236}">
                  <a16:creationId xmlns:a16="http://schemas.microsoft.com/office/drawing/2014/main" id="{F15D96A8-2D1A-7047-A5D7-A26265A0AB2F}"/>
                </a:ext>
              </a:extLst>
            </p:cNvPr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13450" name="文本框 13449">
              <a:extLst>
                <a:ext uri="{FF2B5EF4-FFF2-40B4-BE49-F238E27FC236}">
                  <a16:creationId xmlns:a16="http://schemas.microsoft.com/office/drawing/2014/main" id="{75A9164B-0770-3104-034A-4DD6156D8855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6939116" y="1504335"/>
            <a:ext cx="5252884" cy="1681317"/>
          </a:xfrm>
          <a:prstGeom prst="rect">
            <a:avLst/>
          </a:prstGeom>
          <a:blipFill>
            <a:blip r:embed="rId2"/>
            <a:srcRect/>
            <a:stretch>
              <a:fillRect l="-14594" t="-89473" r="-14594" b="-415956"/>
            </a:stretch>
          </a:blipFill>
          <a:ln>
            <a:noFill/>
          </a:ln>
          <a:effectLst>
            <a:outerShdw blurRad="127000" dist="101600" dir="5400000" algn="t" rotWithShape="0">
              <a:schemeClr val="bg1">
                <a:lumMod val="6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505692" y="1156855"/>
            <a:ext cx="5334000" cy="5701146"/>
          </a:xfrm>
          <a:custGeom>
            <a:avLst/>
            <a:gdLst>
              <a:gd name="connsiteX0" fmla="*/ 131624 w 5403273"/>
              <a:gd name="connsiteY0" fmla="*/ 0 h 5701146"/>
              <a:gd name="connsiteX1" fmla="*/ 2610216 w 5403273"/>
              <a:gd name="connsiteY1" fmla="*/ 0 h 5701146"/>
              <a:gd name="connsiteX2" fmla="*/ 2615467 w 5403273"/>
              <a:gd name="connsiteY2" fmla="*/ 26010 h 5701146"/>
              <a:gd name="connsiteX3" fmla="*/ 2701636 w 5403273"/>
              <a:gd name="connsiteY3" fmla="*/ 83126 h 5701146"/>
              <a:gd name="connsiteX4" fmla="*/ 2787805 w 5403273"/>
              <a:gd name="connsiteY4" fmla="*/ 26010 h 5701146"/>
              <a:gd name="connsiteX5" fmla="*/ 2793056 w 5403273"/>
              <a:gd name="connsiteY5" fmla="*/ 0 h 5701146"/>
              <a:gd name="connsiteX6" fmla="*/ 5271649 w 5403273"/>
              <a:gd name="connsiteY6" fmla="*/ 0 h 5701146"/>
              <a:gd name="connsiteX7" fmla="*/ 5403273 w 5403273"/>
              <a:gd name="connsiteY7" fmla="*/ 131624 h 5701146"/>
              <a:gd name="connsiteX8" fmla="*/ 5403273 w 5403273"/>
              <a:gd name="connsiteY8" fmla="*/ 5701146 h 5701146"/>
              <a:gd name="connsiteX9" fmla="*/ 0 w 5403273"/>
              <a:gd name="connsiteY9" fmla="*/ 5701146 h 5701146"/>
              <a:gd name="connsiteX10" fmla="*/ 0 w 5403273"/>
              <a:gd name="connsiteY10" fmla="*/ 131624 h 5701146"/>
              <a:gd name="connsiteX11" fmla="*/ 131624 w 5403273"/>
              <a:gd name="connsiteY11" fmla="*/ 0 h 5701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03273" h="5701146">
                <a:moveTo>
                  <a:pt x="131624" y="0"/>
                </a:moveTo>
                <a:lnTo>
                  <a:pt x="2610216" y="0"/>
                </a:lnTo>
                <a:lnTo>
                  <a:pt x="2615467" y="26010"/>
                </a:lnTo>
                <a:cubicBezTo>
                  <a:pt x="2629664" y="59575"/>
                  <a:pt x="2662899" y="83126"/>
                  <a:pt x="2701636" y="83126"/>
                </a:cubicBezTo>
                <a:cubicBezTo>
                  <a:pt x="2740373" y="83126"/>
                  <a:pt x="2773608" y="59575"/>
                  <a:pt x="2787805" y="26010"/>
                </a:cubicBezTo>
                <a:lnTo>
                  <a:pt x="2793056" y="0"/>
                </a:lnTo>
                <a:lnTo>
                  <a:pt x="5271649" y="0"/>
                </a:lnTo>
                <a:cubicBezTo>
                  <a:pt x="5344343" y="0"/>
                  <a:pt x="5403273" y="58930"/>
                  <a:pt x="5403273" y="131624"/>
                </a:cubicBezTo>
                <a:lnTo>
                  <a:pt x="5403273" y="5701146"/>
                </a:lnTo>
                <a:lnTo>
                  <a:pt x="0" y="5701146"/>
                </a:lnTo>
                <a:lnTo>
                  <a:pt x="0" y="131624"/>
                </a:lnTo>
                <a:cubicBezTo>
                  <a:pt x="0" y="58930"/>
                  <a:pt x="58930" y="0"/>
                  <a:pt x="1316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54000" dist="38100" sx="102000" sy="102000" algn="ctr" rotWithShape="0">
              <a:schemeClr val="accent1">
                <a:alpha val="1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39537" y="1309253"/>
            <a:ext cx="5066311" cy="588819"/>
          </a:xfrm>
          <a:prstGeom prst="roundRect">
            <a:avLst/>
          </a:prstGeom>
          <a:blipFill>
            <a:blip r:embed="rId2"/>
            <a:srcRect/>
            <a:stretch>
              <a:fillRect t="-408432" r="-41428" b="-1316882"/>
            </a:stretch>
          </a:blipFill>
          <a:ln>
            <a:noFill/>
          </a:ln>
          <a:effectLst>
            <a:outerShdw blurRad="127000" dist="101600" dir="5400000" algn="t" rotWithShape="0">
              <a:schemeClr val="bg1">
                <a:lumMod val="65000"/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98200"/>
              </p:ext>
            </p:extLst>
          </p:nvPr>
        </p:nvGraphicFramePr>
        <p:xfrm>
          <a:off x="652692" y="1327864"/>
          <a:ext cx="5040000" cy="4744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47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chemeClr val="bg1"/>
                          </a:solidFill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sym typeface="思源宋体 CN Heavy" panose="02020900000000000000" pitchFamily="18" charset="-122"/>
                        </a:rPr>
                        <a:t>课程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chemeClr val="bg1"/>
                          </a:solidFill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sym typeface="思源宋体 CN Heavy" panose="02020900000000000000" pitchFamily="18" charset="-122"/>
                        </a:rPr>
                        <a:t>成绩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chemeClr val="bg1"/>
                          </a:solidFill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sym typeface="思源宋体 CN Heavy" panose="02020900000000000000" pitchFamily="18" charset="-122"/>
                        </a:rPr>
                        <a:t>课程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chemeClr val="bg1"/>
                          </a:solidFill>
                          <a:latin typeface="思源宋体 CN Heavy" panose="02020900000000000000" pitchFamily="18" charset="-122"/>
                          <a:ea typeface="思源宋体 CN Heavy" panose="02020900000000000000" pitchFamily="18" charset="-122"/>
                          <a:sym typeface="思源宋体 CN Heavy" panose="02020900000000000000" pitchFamily="18" charset="-122"/>
                        </a:rPr>
                        <a:t>成绩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财政学</a:t>
                      </a:r>
                      <a:endParaRPr lang="en-US" altLang="zh-CN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97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宏观经济学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97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发展经济学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96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会计学原理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95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风险管理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95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货币银行学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95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公共关系学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97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金融市场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96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国际金融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95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经济法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96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国际经济学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98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微观经济学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98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国际信贷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96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市场营销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94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1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国际商法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98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+mj-ea"/>
                          <a:ea typeface="+mj-ea"/>
                        </a:rPr>
                        <a:t>统计学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+mj-ea"/>
                          <a:ea typeface="+mj-ea"/>
                        </a:rPr>
                        <a:t>95</a:t>
                      </a:r>
                      <a:endParaRPr lang="zh-CN" altLang="en-US" sz="1800"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0" name="直接连接符 19"/>
          <p:cNvCxnSpPr/>
          <p:nvPr/>
        </p:nvCxnSpPr>
        <p:spPr>
          <a:xfrm>
            <a:off x="3174831" y="1473424"/>
            <a:ext cx="0" cy="283285"/>
          </a:xfrm>
          <a:prstGeom prst="line">
            <a:avLst/>
          </a:prstGeom>
          <a:ln w="9525">
            <a:solidFill>
              <a:schemeClr val="accent1">
                <a:lumMod val="20000"/>
                <a:lumOff val="80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271364" y="1473424"/>
            <a:ext cx="0" cy="283285"/>
          </a:xfrm>
          <a:prstGeom prst="line">
            <a:avLst/>
          </a:prstGeom>
          <a:ln w="9525">
            <a:solidFill>
              <a:schemeClr val="accent1">
                <a:lumMod val="20000"/>
                <a:lumOff val="80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792998" y="1473424"/>
            <a:ext cx="0" cy="283285"/>
          </a:xfrm>
          <a:prstGeom prst="line">
            <a:avLst/>
          </a:prstGeom>
          <a:ln w="9525">
            <a:solidFill>
              <a:schemeClr val="accent1">
                <a:lumMod val="20000"/>
                <a:lumOff val="80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6182675" y="940995"/>
            <a:ext cx="1543137" cy="2249130"/>
            <a:chOff x="6938600" y="169684"/>
            <a:chExt cx="4619169" cy="6688317"/>
          </a:xfrm>
        </p:grpSpPr>
        <p:pic>
          <p:nvPicPr>
            <p:cNvPr id="24" name="图片 23" descr="穿着白色衣服的女人&#10;&#10;描述已自动生成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100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0" r="5852" b="29871"/>
            <a:stretch>
              <a:fillRect/>
            </a:stretch>
          </p:blipFill>
          <p:spPr>
            <a:xfrm>
              <a:off x="6938600" y="169684"/>
              <a:ext cx="4456498" cy="6688317"/>
            </a:xfrm>
            <a:custGeom>
              <a:avLst/>
              <a:gdLst>
                <a:gd name="connsiteX0" fmla="*/ 0 w 5230077"/>
                <a:gd name="connsiteY0" fmla="*/ 0 h 6688317"/>
                <a:gd name="connsiteX1" fmla="*/ 5230077 w 5230077"/>
                <a:gd name="connsiteY1" fmla="*/ 0 h 6688317"/>
                <a:gd name="connsiteX2" fmla="*/ 5230077 w 5230077"/>
                <a:gd name="connsiteY2" fmla="*/ 6688317 h 6688317"/>
                <a:gd name="connsiteX3" fmla="*/ 0 w 5230077"/>
                <a:gd name="connsiteY3" fmla="*/ 6688317 h 668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0077" h="6688317">
                  <a:moveTo>
                    <a:pt x="0" y="0"/>
                  </a:moveTo>
                  <a:lnTo>
                    <a:pt x="5230077" y="0"/>
                  </a:lnTo>
                  <a:lnTo>
                    <a:pt x="5230077" y="6688317"/>
                  </a:lnTo>
                  <a:lnTo>
                    <a:pt x="0" y="6688317"/>
                  </a:lnTo>
                  <a:close/>
                </a:path>
              </a:pathLst>
            </a:custGeom>
            <a:effectLst>
              <a:outerShdw blurRad="228600" dist="38100" dir="8880000" algn="l" rotWithShape="0">
                <a:schemeClr val="accent1">
                  <a:alpha val="35000"/>
                </a:schemeClr>
              </a:outerShdw>
            </a:effectLst>
          </p:spPr>
        </p:pic>
        <p:pic>
          <p:nvPicPr>
            <p:cNvPr id="25" name="图片 24" descr="穿着白色衣服的女人&#10;&#10;描述已自动生成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0" r="5852" b="29871"/>
            <a:stretch>
              <a:fillRect/>
            </a:stretch>
          </p:blipFill>
          <p:spPr>
            <a:xfrm>
              <a:off x="7101268" y="169684"/>
              <a:ext cx="4456501" cy="6688317"/>
            </a:xfrm>
            <a:custGeom>
              <a:avLst/>
              <a:gdLst>
                <a:gd name="connsiteX0" fmla="*/ 0 w 5230077"/>
                <a:gd name="connsiteY0" fmla="*/ 0 h 6688317"/>
                <a:gd name="connsiteX1" fmla="*/ 5230077 w 5230077"/>
                <a:gd name="connsiteY1" fmla="*/ 0 h 6688317"/>
                <a:gd name="connsiteX2" fmla="*/ 5230077 w 5230077"/>
                <a:gd name="connsiteY2" fmla="*/ 6688317 h 6688317"/>
                <a:gd name="connsiteX3" fmla="*/ 0 w 5230077"/>
                <a:gd name="connsiteY3" fmla="*/ 6688317 h 668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0077" h="6688317">
                  <a:moveTo>
                    <a:pt x="0" y="0"/>
                  </a:moveTo>
                  <a:lnTo>
                    <a:pt x="5230077" y="0"/>
                  </a:lnTo>
                  <a:lnTo>
                    <a:pt x="5230077" y="6688317"/>
                  </a:lnTo>
                  <a:lnTo>
                    <a:pt x="0" y="6688317"/>
                  </a:lnTo>
                  <a:close/>
                </a:path>
              </a:pathLst>
            </a:custGeom>
            <a:effectLst/>
          </p:spPr>
        </p:pic>
      </p:grpSp>
      <p:pic>
        <p:nvPicPr>
          <p:cNvPr id="26" name="Picture 2" descr="查看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4640">
            <a:off x="5168831" y="3990590"/>
            <a:ext cx="1084931" cy="2112947"/>
          </a:xfrm>
          <a:prstGeom prst="rect">
            <a:avLst/>
          </a:prstGeom>
          <a:noFill/>
          <a:effectLst>
            <a:outerShdw blurRad="114300" dist="76200" sx="102000" sy="102000" algn="ctr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7654414" y="1718190"/>
            <a:ext cx="4102405" cy="1391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solidFill>
                  <a:schemeClr val="bg1"/>
                </a:soli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前三年综合排名</a:t>
            </a:r>
            <a:r>
              <a:rPr lang="en-US" altLang="zh-CN" sz="2400">
                <a:gradFill>
                  <a:gsLst>
                    <a:gs pos="18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2/142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，前</a:t>
            </a:r>
            <a:r>
              <a:rPr lang="en-US" altLang="zh-CN" sz="2400">
                <a:gradFill>
                  <a:gsLst>
                    <a:gs pos="18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5%</a:t>
            </a:r>
            <a:endParaRPr lang="en-US" altLang="zh-CN" sz="2000">
              <a:gradFill>
                <a:gsLst>
                  <a:gs pos="18000">
                    <a:schemeClr val="accent2">
                      <a:lumMod val="20000"/>
                      <a:lumOff val="8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effectLst>
                <a:outerShdw blurRad="165100" dist="38100" dir="2700000" algn="tl">
                  <a:schemeClr val="accent1"/>
                </a:outerShdw>
              </a:effectLst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solidFill>
                  <a:schemeClr val="bg1"/>
                </a:soli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连续</a:t>
            </a:r>
            <a:r>
              <a:rPr lang="zh-CN" altLang="en-US" sz="2400">
                <a:gradFill>
                  <a:gsLst>
                    <a:gs pos="18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三年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获得学习优秀奖学金</a:t>
            </a:r>
            <a:endParaRPr lang="en-US" altLang="zh-CN" sz="2000">
              <a:solidFill>
                <a:schemeClr val="bg1"/>
              </a:solidFill>
              <a:effectLst>
                <a:outerShdw blurRad="165100" dist="38100" dir="2700000" algn="tl">
                  <a:schemeClr val="accent1"/>
                </a:outerShdw>
              </a:effectLst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>
                <a:solidFill>
                  <a:schemeClr val="bg1"/>
                </a:soli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40</a:t>
            </a:r>
            <a:r>
              <a:rPr lang="zh-CN" altLang="en-US" sz="2000">
                <a:solidFill>
                  <a:schemeClr val="bg1"/>
                </a:soli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门专业课成绩达到</a:t>
            </a:r>
            <a:r>
              <a:rPr lang="en-US" altLang="zh-CN" sz="2400">
                <a:gradFill>
                  <a:gsLst>
                    <a:gs pos="18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165100" dist="38100" dir="2700000" algn="tl">
                    <a:schemeClr val="accent1"/>
                  </a:outerShdw>
                </a:effectLst>
                <a:latin typeface="+mj-ea"/>
                <a:ea typeface="+mj-ea"/>
              </a:rPr>
              <a:t>90+</a:t>
            </a:r>
            <a:endParaRPr lang="zh-CN" altLang="en-US" sz="2000">
              <a:gradFill>
                <a:gsLst>
                  <a:gs pos="18000">
                    <a:schemeClr val="accent2">
                      <a:lumMod val="20000"/>
                      <a:lumOff val="8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effectLst>
                <a:outerShdw blurRad="165100" dist="38100" dir="2700000" algn="tl">
                  <a:schemeClr val="accent1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43E7F881-9999-159B-42AB-334F38D69986}"/>
              </a:ext>
            </a:extLst>
          </p:cNvPr>
          <p:cNvSpPr/>
          <p:nvPr/>
        </p:nvSpPr>
        <p:spPr>
          <a:xfrm flipH="1">
            <a:off x="0" y="0"/>
            <a:ext cx="12192000" cy="708116"/>
          </a:xfrm>
          <a:custGeom>
            <a:avLst/>
            <a:gdLst>
              <a:gd name="connsiteX0" fmla="*/ 0 w 12192000"/>
              <a:gd name="connsiteY0" fmla="*/ 0 h 708116"/>
              <a:gd name="connsiteX1" fmla="*/ 12192000 w 12192000"/>
              <a:gd name="connsiteY1" fmla="*/ 0 h 708116"/>
              <a:gd name="connsiteX2" fmla="*/ 12192000 w 12192000"/>
              <a:gd name="connsiteY2" fmla="*/ 708116 h 708116"/>
              <a:gd name="connsiteX3" fmla="*/ 0 w 12192000"/>
              <a:gd name="connsiteY3" fmla="*/ 708116 h 70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08116">
                <a:moveTo>
                  <a:pt x="0" y="0"/>
                </a:moveTo>
                <a:lnTo>
                  <a:pt x="12192000" y="0"/>
                </a:lnTo>
                <a:lnTo>
                  <a:pt x="12192000" y="708116"/>
                </a:lnTo>
                <a:lnTo>
                  <a:pt x="0" y="708116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1" t="-1040317" r="-19564" b="-1947608"/>
            </a:stretch>
          </a:blipFill>
          <a:ln>
            <a:noFill/>
          </a:ln>
          <a:effectLst>
            <a:outerShdw blurRad="127000" dist="101600" dir="5400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719A8673-EE66-FA2A-8075-F637C4AB222B}"/>
              </a:ext>
            </a:extLst>
          </p:cNvPr>
          <p:cNvSpPr/>
          <p:nvPr/>
        </p:nvSpPr>
        <p:spPr>
          <a:xfrm>
            <a:off x="9582772" y="0"/>
            <a:ext cx="2609228" cy="716377"/>
          </a:xfrm>
          <a:custGeom>
            <a:avLst/>
            <a:gdLst>
              <a:gd name="connsiteX0" fmla="*/ 445071 w 2598512"/>
              <a:gd name="connsiteY0" fmla="*/ 0 h 716377"/>
              <a:gd name="connsiteX1" fmla="*/ 2598512 w 2598512"/>
              <a:gd name="connsiteY1" fmla="*/ 0 h 716377"/>
              <a:gd name="connsiteX2" fmla="*/ 2598512 w 2598512"/>
              <a:gd name="connsiteY2" fmla="*/ 716377 h 716377"/>
              <a:gd name="connsiteX3" fmla="*/ 0 w 2598512"/>
              <a:gd name="connsiteY3" fmla="*/ 716377 h 716377"/>
              <a:gd name="connsiteX4" fmla="*/ 111801 w 2598512"/>
              <a:gd name="connsiteY4" fmla="*/ 492775 h 716377"/>
              <a:gd name="connsiteX5" fmla="*/ 364776 w 2598512"/>
              <a:gd name="connsiteY5" fmla="*/ 147569 h 716377"/>
              <a:gd name="connsiteX0-1" fmla="*/ 445071 w 2598512"/>
              <a:gd name="connsiteY0-2" fmla="*/ 0 h 716377"/>
              <a:gd name="connsiteX1-3" fmla="*/ 2598512 w 2598512"/>
              <a:gd name="connsiteY1-4" fmla="*/ 0 h 716377"/>
              <a:gd name="connsiteX2-5" fmla="*/ 2598512 w 2598512"/>
              <a:gd name="connsiteY2-6" fmla="*/ 716377 h 716377"/>
              <a:gd name="connsiteX3-7" fmla="*/ 0 w 2598512"/>
              <a:gd name="connsiteY3-8" fmla="*/ 716377 h 716377"/>
              <a:gd name="connsiteX4-9" fmla="*/ 111801 w 2598512"/>
              <a:gd name="connsiteY4-10" fmla="*/ 492775 h 716377"/>
              <a:gd name="connsiteX5-11" fmla="*/ 374301 w 2598512"/>
              <a:gd name="connsiteY5-12" fmla="*/ 148760 h 716377"/>
              <a:gd name="connsiteX6" fmla="*/ 445071 w 2598512"/>
              <a:gd name="connsiteY6" fmla="*/ 0 h 716377"/>
              <a:gd name="connsiteX0-13" fmla="*/ 445071 w 2598512"/>
              <a:gd name="connsiteY0-14" fmla="*/ 0 h 716377"/>
              <a:gd name="connsiteX1-15" fmla="*/ 2598512 w 2598512"/>
              <a:gd name="connsiteY1-16" fmla="*/ 0 h 716377"/>
              <a:gd name="connsiteX2-17" fmla="*/ 2598512 w 2598512"/>
              <a:gd name="connsiteY2-18" fmla="*/ 716377 h 716377"/>
              <a:gd name="connsiteX3-19" fmla="*/ 0 w 2598512"/>
              <a:gd name="connsiteY3-20" fmla="*/ 716377 h 716377"/>
              <a:gd name="connsiteX4-21" fmla="*/ 111801 w 2598512"/>
              <a:gd name="connsiteY4-22" fmla="*/ 492775 h 716377"/>
              <a:gd name="connsiteX5-23" fmla="*/ 374301 w 2598512"/>
              <a:gd name="connsiteY5-24" fmla="*/ 148760 h 716377"/>
              <a:gd name="connsiteX6-25" fmla="*/ 445071 w 2598512"/>
              <a:gd name="connsiteY6-26" fmla="*/ 0 h 716377"/>
              <a:gd name="connsiteX0-27" fmla="*/ 445071 w 2598512"/>
              <a:gd name="connsiteY0-28" fmla="*/ 0 h 716377"/>
              <a:gd name="connsiteX1-29" fmla="*/ 2598512 w 2598512"/>
              <a:gd name="connsiteY1-30" fmla="*/ 0 h 716377"/>
              <a:gd name="connsiteX2-31" fmla="*/ 2598512 w 2598512"/>
              <a:gd name="connsiteY2-32" fmla="*/ 716377 h 716377"/>
              <a:gd name="connsiteX3-33" fmla="*/ 0 w 2598512"/>
              <a:gd name="connsiteY3-34" fmla="*/ 716377 h 716377"/>
              <a:gd name="connsiteX4-35" fmla="*/ 111801 w 2598512"/>
              <a:gd name="connsiteY4-36" fmla="*/ 492775 h 716377"/>
              <a:gd name="connsiteX5-37" fmla="*/ 374301 w 2598512"/>
              <a:gd name="connsiteY5-38" fmla="*/ 148760 h 716377"/>
              <a:gd name="connsiteX6-39" fmla="*/ 445071 w 2598512"/>
              <a:gd name="connsiteY6-40" fmla="*/ 0 h 716377"/>
              <a:gd name="connsiteX0-41" fmla="*/ 445071 w 2598512"/>
              <a:gd name="connsiteY0-42" fmla="*/ 0 h 716377"/>
              <a:gd name="connsiteX1-43" fmla="*/ 2598512 w 2598512"/>
              <a:gd name="connsiteY1-44" fmla="*/ 0 h 716377"/>
              <a:gd name="connsiteX2-45" fmla="*/ 2598512 w 2598512"/>
              <a:gd name="connsiteY2-46" fmla="*/ 716377 h 716377"/>
              <a:gd name="connsiteX3-47" fmla="*/ 0 w 2598512"/>
              <a:gd name="connsiteY3-48" fmla="*/ 716377 h 716377"/>
              <a:gd name="connsiteX4-49" fmla="*/ 111801 w 2598512"/>
              <a:gd name="connsiteY4-50" fmla="*/ 492775 h 716377"/>
              <a:gd name="connsiteX5-51" fmla="*/ 363585 w 2598512"/>
              <a:gd name="connsiteY5-52" fmla="*/ 145188 h 716377"/>
              <a:gd name="connsiteX6-53" fmla="*/ 445071 w 2598512"/>
              <a:gd name="connsiteY6-54" fmla="*/ 0 h 716377"/>
              <a:gd name="connsiteX0-55" fmla="*/ 445071 w 2598512"/>
              <a:gd name="connsiteY0-56" fmla="*/ 0 h 716377"/>
              <a:gd name="connsiteX1-57" fmla="*/ 2598512 w 2598512"/>
              <a:gd name="connsiteY1-58" fmla="*/ 0 h 716377"/>
              <a:gd name="connsiteX2-59" fmla="*/ 2598512 w 2598512"/>
              <a:gd name="connsiteY2-60" fmla="*/ 716377 h 716377"/>
              <a:gd name="connsiteX3-61" fmla="*/ 0 w 2598512"/>
              <a:gd name="connsiteY3-62" fmla="*/ 716377 h 716377"/>
              <a:gd name="connsiteX4-63" fmla="*/ 111801 w 2598512"/>
              <a:gd name="connsiteY4-64" fmla="*/ 492775 h 716377"/>
              <a:gd name="connsiteX5-65" fmla="*/ 363585 w 2598512"/>
              <a:gd name="connsiteY5-66" fmla="*/ 145188 h 716377"/>
              <a:gd name="connsiteX6-67" fmla="*/ 445071 w 2598512"/>
              <a:gd name="connsiteY6-68" fmla="*/ 0 h 716377"/>
              <a:gd name="connsiteX0-69" fmla="*/ 445071 w 2598512"/>
              <a:gd name="connsiteY0-70" fmla="*/ 0 h 716377"/>
              <a:gd name="connsiteX1-71" fmla="*/ 2598512 w 2598512"/>
              <a:gd name="connsiteY1-72" fmla="*/ 0 h 716377"/>
              <a:gd name="connsiteX2-73" fmla="*/ 2598512 w 2598512"/>
              <a:gd name="connsiteY2-74" fmla="*/ 716377 h 716377"/>
              <a:gd name="connsiteX3-75" fmla="*/ 0 w 2598512"/>
              <a:gd name="connsiteY3-76" fmla="*/ 716377 h 716377"/>
              <a:gd name="connsiteX4-77" fmla="*/ 111801 w 2598512"/>
              <a:gd name="connsiteY4-78" fmla="*/ 492775 h 716377"/>
              <a:gd name="connsiteX5-79" fmla="*/ 363585 w 2598512"/>
              <a:gd name="connsiteY5-80" fmla="*/ 145188 h 716377"/>
              <a:gd name="connsiteX6-81" fmla="*/ 445071 w 2598512"/>
              <a:gd name="connsiteY6-82" fmla="*/ 0 h 716377"/>
              <a:gd name="connsiteX0-83" fmla="*/ 455787 w 2609228"/>
              <a:gd name="connsiteY0-84" fmla="*/ 0 h 716377"/>
              <a:gd name="connsiteX1-85" fmla="*/ 2609228 w 2609228"/>
              <a:gd name="connsiteY1-86" fmla="*/ 0 h 716377"/>
              <a:gd name="connsiteX2-87" fmla="*/ 2609228 w 2609228"/>
              <a:gd name="connsiteY2-88" fmla="*/ 716377 h 716377"/>
              <a:gd name="connsiteX3-89" fmla="*/ 0 w 2609228"/>
              <a:gd name="connsiteY3-90" fmla="*/ 716377 h 716377"/>
              <a:gd name="connsiteX4-91" fmla="*/ 122517 w 2609228"/>
              <a:gd name="connsiteY4-92" fmla="*/ 492775 h 716377"/>
              <a:gd name="connsiteX5-93" fmla="*/ 374301 w 2609228"/>
              <a:gd name="connsiteY5-94" fmla="*/ 145188 h 716377"/>
              <a:gd name="connsiteX6-95" fmla="*/ 455787 w 2609228"/>
              <a:gd name="connsiteY6-96" fmla="*/ 0 h 716377"/>
              <a:gd name="connsiteX0-97" fmla="*/ 455787 w 2609228"/>
              <a:gd name="connsiteY0-98" fmla="*/ 0 h 716377"/>
              <a:gd name="connsiteX1-99" fmla="*/ 2609228 w 2609228"/>
              <a:gd name="connsiteY1-100" fmla="*/ 0 h 716377"/>
              <a:gd name="connsiteX2-101" fmla="*/ 2609228 w 2609228"/>
              <a:gd name="connsiteY2-102" fmla="*/ 716377 h 716377"/>
              <a:gd name="connsiteX3-103" fmla="*/ 0 w 2609228"/>
              <a:gd name="connsiteY3-104" fmla="*/ 716377 h 716377"/>
              <a:gd name="connsiteX4-105" fmla="*/ 122517 w 2609228"/>
              <a:gd name="connsiteY4-106" fmla="*/ 492775 h 716377"/>
              <a:gd name="connsiteX5-107" fmla="*/ 374301 w 2609228"/>
              <a:gd name="connsiteY5-108" fmla="*/ 145188 h 716377"/>
              <a:gd name="connsiteX6-109" fmla="*/ 455787 w 2609228"/>
              <a:gd name="connsiteY6-110" fmla="*/ 0 h 716377"/>
              <a:gd name="connsiteX0-111" fmla="*/ 455787 w 2609228"/>
              <a:gd name="connsiteY0-112" fmla="*/ 0 h 716377"/>
              <a:gd name="connsiteX1-113" fmla="*/ 2609228 w 2609228"/>
              <a:gd name="connsiteY1-114" fmla="*/ 0 h 716377"/>
              <a:gd name="connsiteX2-115" fmla="*/ 2609228 w 2609228"/>
              <a:gd name="connsiteY2-116" fmla="*/ 716377 h 716377"/>
              <a:gd name="connsiteX3-117" fmla="*/ 0 w 2609228"/>
              <a:gd name="connsiteY3-118" fmla="*/ 716377 h 716377"/>
              <a:gd name="connsiteX4-119" fmla="*/ 122517 w 2609228"/>
              <a:gd name="connsiteY4-120" fmla="*/ 492775 h 716377"/>
              <a:gd name="connsiteX5-121" fmla="*/ 374301 w 2609228"/>
              <a:gd name="connsiteY5-122" fmla="*/ 145188 h 716377"/>
              <a:gd name="connsiteX6-123" fmla="*/ 455787 w 2609228"/>
              <a:gd name="connsiteY6-124" fmla="*/ 0 h 716377"/>
              <a:gd name="connsiteX0-125" fmla="*/ 455787 w 2609228"/>
              <a:gd name="connsiteY0-126" fmla="*/ 0 h 716377"/>
              <a:gd name="connsiteX1-127" fmla="*/ 2609228 w 2609228"/>
              <a:gd name="connsiteY1-128" fmla="*/ 0 h 716377"/>
              <a:gd name="connsiteX2-129" fmla="*/ 2609228 w 2609228"/>
              <a:gd name="connsiteY2-130" fmla="*/ 716377 h 716377"/>
              <a:gd name="connsiteX3-131" fmla="*/ 0 w 2609228"/>
              <a:gd name="connsiteY3-132" fmla="*/ 716377 h 716377"/>
              <a:gd name="connsiteX4-133" fmla="*/ 122517 w 2609228"/>
              <a:gd name="connsiteY4-134" fmla="*/ 492775 h 716377"/>
              <a:gd name="connsiteX5-135" fmla="*/ 374301 w 2609228"/>
              <a:gd name="connsiteY5-136" fmla="*/ 145188 h 716377"/>
              <a:gd name="connsiteX6-137" fmla="*/ 455787 w 2609228"/>
              <a:gd name="connsiteY6-138" fmla="*/ 0 h 716377"/>
              <a:gd name="connsiteX0-139" fmla="*/ 455787 w 2609228"/>
              <a:gd name="connsiteY0-140" fmla="*/ 0 h 716377"/>
              <a:gd name="connsiteX1-141" fmla="*/ 2609228 w 2609228"/>
              <a:gd name="connsiteY1-142" fmla="*/ 0 h 716377"/>
              <a:gd name="connsiteX2-143" fmla="*/ 2609228 w 2609228"/>
              <a:gd name="connsiteY2-144" fmla="*/ 716377 h 716377"/>
              <a:gd name="connsiteX3-145" fmla="*/ 0 w 2609228"/>
              <a:gd name="connsiteY3-146" fmla="*/ 716377 h 716377"/>
              <a:gd name="connsiteX4-147" fmla="*/ 122517 w 2609228"/>
              <a:gd name="connsiteY4-148" fmla="*/ 492775 h 716377"/>
              <a:gd name="connsiteX5-149" fmla="*/ 374301 w 2609228"/>
              <a:gd name="connsiteY5-150" fmla="*/ 145188 h 716377"/>
              <a:gd name="connsiteX6-151" fmla="*/ 455787 w 2609228"/>
              <a:gd name="connsiteY6-152" fmla="*/ 0 h 716377"/>
              <a:gd name="connsiteX0-153" fmla="*/ 455787 w 2609228"/>
              <a:gd name="connsiteY0-154" fmla="*/ 0 h 716377"/>
              <a:gd name="connsiteX1-155" fmla="*/ 2609228 w 2609228"/>
              <a:gd name="connsiteY1-156" fmla="*/ 0 h 716377"/>
              <a:gd name="connsiteX2-157" fmla="*/ 2609228 w 2609228"/>
              <a:gd name="connsiteY2-158" fmla="*/ 716377 h 716377"/>
              <a:gd name="connsiteX3-159" fmla="*/ 0 w 2609228"/>
              <a:gd name="connsiteY3-160" fmla="*/ 716377 h 716377"/>
              <a:gd name="connsiteX4-161" fmla="*/ 122517 w 2609228"/>
              <a:gd name="connsiteY4-162" fmla="*/ 492775 h 716377"/>
              <a:gd name="connsiteX5-163" fmla="*/ 374301 w 2609228"/>
              <a:gd name="connsiteY5-164" fmla="*/ 145188 h 716377"/>
              <a:gd name="connsiteX6-165" fmla="*/ 455787 w 2609228"/>
              <a:gd name="connsiteY6-166" fmla="*/ 0 h 7163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609228" h="716377">
                <a:moveTo>
                  <a:pt x="455787" y="0"/>
                </a:moveTo>
                <a:lnTo>
                  <a:pt x="2609228" y="0"/>
                </a:lnTo>
                <a:lnTo>
                  <a:pt x="2609228" y="716377"/>
                </a:lnTo>
                <a:lnTo>
                  <a:pt x="0" y="716377"/>
                </a:lnTo>
                <a:cubicBezTo>
                  <a:pt x="64652" y="652559"/>
                  <a:pt x="81678" y="567309"/>
                  <a:pt x="122517" y="492775"/>
                </a:cubicBezTo>
                <a:lnTo>
                  <a:pt x="374301" y="145188"/>
                </a:lnTo>
                <a:cubicBezTo>
                  <a:pt x="404638" y="104333"/>
                  <a:pt x="458787" y="30140"/>
                  <a:pt x="455787" y="0"/>
                </a:cubicBezTo>
                <a:close/>
              </a:path>
            </a:pathLst>
          </a:custGeom>
          <a:gradFill flip="none" rotWithShape="1">
            <a:gsLst>
              <a:gs pos="3000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8" name="图片 77" descr="查看图片">
            <a:extLst>
              <a:ext uri="{FF2B5EF4-FFF2-40B4-BE49-F238E27FC236}">
                <a16:creationId xmlns:a16="http://schemas.microsoft.com/office/drawing/2014/main" id="{E240D104-CE9D-DF3E-CAA0-36B79A44A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-239" b="4383"/>
          <a:stretch>
            <a:fillRect/>
          </a:stretch>
        </p:blipFill>
        <p:spPr bwMode="auto">
          <a:xfrm>
            <a:off x="9222364" y="0"/>
            <a:ext cx="821335" cy="715158"/>
          </a:xfrm>
          <a:custGeom>
            <a:avLst/>
            <a:gdLst>
              <a:gd name="connsiteX0" fmla="*/ 0 w 821335"/>
              <a:gd name="connsiteY0" fmla="*/ 0 h 715158"/>
              <a:gd name="connsiteX1" fmla="*/ 821335 w 821335"/>
              <a:gd name="connsiteY1" fmla="*/ 0 h 715158"/>
              <a:gd name="connsiteX2" fmla="*/ 821335 w 821335"/>
              <a:gd name="connsiteY2" fmla="*/ 715158 h 715158"/>
              <a:gd name="connsiteX3" fmla="*/ 0 w 821335"/>
              <a:gd name="connsiteY3" fmla="*/ 715158 h 71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335" h="715158">
                <a:moveTo>
                  <a:pt x="0" y="0"/>
                </a:moveTo>
                <a:lnTo>
                  <a:pt x="821335" y="0"/>
                </a:lnTo>
                <a:lnTo>
                  <a:pt x="821335" y="715158"/>
                </a:lnTo>
                <a:lnTo>
                  <a:pt x="0" y="715158"/>
                </a:lnTo>
                <a:close/>
              </a:path>
            </a:pathLst>
          </a:custGeom>
          <a:noFill/>
          <a:effectLst>
            <a:outerShdw blurRad="63500" dist="38100" algn="l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617CE61D-6530-2177-32A4-D2B448E2E878}"/>
              </a:ext>
            </a:extLst>
          </p:cNvPr>
          <p:cNvSpPr txBox="1"/>
          <p:nvPr/>
        </p:nvSpPr>
        <p:spPr>
          <a:xfrm>
            <a:off x="7144940" y="128831"/>
            <a:ext cx="2109552" cy="631583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4105" spc="-300">
                <a:gradFill flip="none" rotWithShape="1">
                  <a:gsLst>
                    <a:gs pos="100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2"/>
                    </a:gs>
                  </a:gsLst>
                  <a:lin ang="10800000" scaled="1"/>
                  <a:tileRect/>
                </a:gradFill>
                <a:latin typeface="云峰飞云体" panose="02000500000000000000" pitchFamily="2" charset="-122"/>
                <a:ea typeface="云峰飞云体" panose="02000500000000000000" pitchFamily="2" charset="-122"/>
              </a:rPr>
              <a:t>业精于勤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FB52964-A223-7186-3B39-E9EE1165ABFD}"/>
              </a:ext>
            </a:extLst>
          </p:cNvPr>
          <p:cNvSpPr txBox="1"/>
          <p:nvPr/>
        </p:nvSpPr>
        <p:spPr>
          <a:xfrm>
            <a:off x="27977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思想篇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271DEF4-8085-B68B-388A-7A90C76D4DD9}"/>
              </a:ext>
            </a:extLst>
          </p:cNvPr>
          <p:cNvSpPr txBox="1"/>
          <p:nvPr/>
        </p:nvSpPr>
        <p:spPr>
          <a:xfrm>
            <a:off x="1674273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gradFill flip="none" rotWithShape="1">
                  <a:gsLst>
                    <a:gs pos="37000">
                      <a:schemeClr val="bg1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schemeClr val="accent1">
                      <a:alpha val="4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学习篇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82A4277-C441-C930-733B-C2F4FFEBEA53}"/>
              </a:ext>
            </a:extLst>
          </p:cNvPr>
          <p:cNvSpPr txBox="1"/>
          <p:nvPr/>
        </p:nvSpPr>
        <p:spPr>
          <a:xfrm>
            <a:off x="3068767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科研篇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E9773BD-A54C-3534-4FF5-0A03086E678B}"/>
              </a:ext>
            </a:extLst>
          </p:cNvPr>
          <p:cNvSpPr txBox="1"/>
          <p:nvPr/>
        </p:nvSpPr>
        <p:spPr>
          <a:xfrm>
            <a:off x="4463259" y="127946"/>
            <a:ext cx="1077218" cy="430887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实践篇</a:t>
            </a: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3A82CCD-2E68-11DA-3782-E74142A40C41}"/>
              </a:ext>
            </a:extLst>
          </p:cNvPr>
          <p:cNvCxnSpPr/>
          <p:nvPr/>
        </p:nvCxnSpPr>
        <p:spPr>
          <a:xfrm>
            <a:off x="1515635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F013060-0194-4374-6DE0-8650A928E020}"/>
              </a:ext>
            </a:extLst>
          </p:cNvPr>
          <p:cNvCxnSpPr/>
          <p:nvPr/>
        </p:nvCxnSpPr>
        <p:spPr>
          <a:xfrm>
            <a:off x="2910129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9C43CF27-62E6-63F5-27EF-05AA89F94779}"/>
              </a:ext>
            </a:extLst>
          </p:cNvPr>
          <p:cNvCxnSpPr/>
          <p:nvPr/>
        </p:nvCxnSpPr>
        <p:spPr>
          <a:xfrm>
            <a:off x="4304623" y="201747"/>
            <a:ext cx="0" cy="283285"/>
          </a:xfrm>
          <a:prstGeom prst="line">
            <a:avLst/>
          </a:prstGeom>
          <a:ln w="6350">
            <a:solidFill>
              <a:schemeClr val="accent1">
                <a:lumMod val="40000"/>
                <a:lumOff val="60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3B2B0E0-B00B-BEAA-B8A7-860F7D6407FF}"/>
              </a:ext>
            </a:extLst>
          </p:cNvPr>
          <p:cNvSpPr/>
          <p:nvPr/>
        </p:nvSpPr>
        <p:spPr>
          <a:xfrm flipV="1">
            <a:off x="1953292" y="695360"/>
            <a:ext cx="519180" cy="113293"/>
          </a:xfrm>
          <a:prstGeom prst="triangle">
            <a:avLst/>
          </a:prstGeom>
          <a:solidFill>
            <a:srgbClr val="0144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E9539222-81B1-1848-208E-7734E274E1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033" r="5054" b="17822"/>
          <a:stretch/>
        </p:blipFill>
        <p:spPr>
          <a:xfrm rot="194840">
            <a:off x="-57069" y="5534187"/>
            <a:ext cx="12267017" cy="1667233"/>
          </a:xfrm>
          <a:custGeom>
            <a:avLst/>
            <a:gdLst>
              <a:gd name="connsiteX0" fmla="*/ 0 w 12267017"/>
              <a:gd name="connsiteY0" fmla="*/ 0 h 1667233"/>
              <a:gd name="connsiteX1" fmla="*/ 12211608 w 12267017"/>
              <a:gd name="connsiteY1" fmla="*/ 0 h 1667233"/>
              <a:gd name="connsiteX2" fmla="*/ 12267017 w 12267017"/>
              <a:gd name="connsiteY2" fmla="*/ 976601 h 1667233"/>
              <a:gd name="connsiteX3" fmla="*/ 94594 w 12267017"/>
              <a:gd name="connsiteY3" fmla="*/ 1667233 h 166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7017" h="1667233">
                <a:moveTo>
                  <a:pt x="0" y="0"/>
                </a:moveTo>
                <a:lnTo>
                  <a:pt x="12211608" y="0"/>
                </a:lnTo>
                <a:lnTo>
                  <a:pt x="12267017" y="976601"/>
                </a:lnTo>
                <a:lnTo>
                  <a:pt x="94594" y="1667233"/>
                </a:lnTo>
                <a:close/>
              </a:path>
            </a:pathLst>
          </a:custGeom>
          <a:effectLst>
            <a:outerShdw blurRad="127000" dist="38100" dir="16200000" rotWithShape="0">
              <a:schemeClr val="accent1">
                <a:alpha val="25000"/>
              </a:schemeClr>
            </a:outerShdw>
          </a:effectLst>
        </p:spPr>
      </p:pic>
      <p:grpSp>
        <p:nvGrpSpPr>
          <p:cNvPr id="73" name="组合 72"/>
          <p:cNvGrpSpPr/>
          <p:nvPr/>
        </p:nvGrpSpPr>
        <p:grpSpPr>
          <a:xfrm>
            <a:off x="6224588" y="3517567"/>
            <a:ext cx="1843087" cy="2947527"/>
            <a:chOff x="6224588" y="3517567"/>
            <a:chExt cx="1843087" cy="2947527"/>
          </a:xfrm>
        </p:grpSpPr>
        <p:grpSp>
          <p:nvGrpSpPr>
            <p:cNvPr id="72" name="组合 71"/>
            <p:cNvGrpSpPr/>
            <p:nvPr/>
          </p:nvGrpSpPr>
          <p:grpSpPr>
            <a:xfrm>
              <a:off x="6224588" y="3517567"/>
              <a:ext cx="1843087" cy="2947527"/>
              <a:chOff x="6224588" y="3517567"/>
              <a:chExt cx="1843087" cy="2947527"/>
            </a:xfrm>
          </p:grpSpPr>
          <p:sp>
            <p:nvSpPr>
              <p:cNvPr id="32" name="矩形: 圆角 31"/>
              <p:cNvSpPr/>
              <p:nvPr/>
            </p:nvSpPr>
            <p:spPr>
              <a:xfrm>
                <a:off x="6224588" y="3517567"/>
                <a:ext cx="1843087" cy="1698344"/>
              </a:xfrm>
              <a:prstGeom prst="roundRect">
                <a:avLst/>
              </a:prstGeom>
              <a:blipFill>
                <a:blip r:embed="rId2"/>
                <a:srcRect/>
                <a:stretch>
                  <a:fillRect l="-19090" r="-19090"/>
                </a:stretch>
              </a:blipFill>
              <a:ln>
                <a:noFill/>
              </a:ln>
              <a:effectLst>
                <a:outerShdw blurRad="139700" dir="1620000" sx="102000" sy="102000" algn="ctr" rotWithShape="0">
                  <a:schemeClr val="tx1">
                    <a:lumMod val="75000"/>
                    <a:lumOff val="2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6224588" y="3557588"/>
                <a:ext cx="1843087" cy="2907506"/>
              </a:xfrm>
              <a:prstGeom prst="roundRect">
                <a:avLst/>
              </a:prstGeom>
              <a:gradFill flip="none" rotWithShape="1">
                <a:gsLst>
                  <a:gs pos="64000">
                    <a:schemeClr val="bg1">
                      <a:lumMod val="96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chemeClr val="accent1"/>
                    </a:gs>
                    <a:gs pos="79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4" name="图片 33"/>
            <p:cNvPicPr/>
            <p:nvPr/>
          </p:nvPicPr>
          <p:blipFill>
            <a:blip r:embed="rId9"/>
            <a:stretch>
              <a:fillRect/>
            </a:stretch>
          </p:blipFill>
          <p:spPr>
            <a:xfrm rot="21000000">
              <a:off x="6434741" y="3977292"/>
              <a:ext cx="766654" cy="1214766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63500" sx="102000" sy="102000" algn="ctr" rotWithShape="0">
                <a:schemeClr val="accent1">
                  <a:lumMod val="75000"/>
                  <a:alpha val="24000"/>
                </a:schemeClr>
              </a:outerShdw>
            </a:effectLst>
          </p:spPr>
        </p:pic>
        <p:pic>
          <p:nvPicPr>
            <p:cNvPr id="35" name="图片 34"/>
            <p:cNvPicPr/>
            <p:nvPr/>
          </p:nvPicPr>
          <p:blipFill>
            <a:blip r:embed="rId10"/>
            <a:stretch>
              <a:fillRect/>
            </a:stretch>
          </p:blipFill>
          <p:spPr>
            <a:xfrm rot="600000">
              <a:off x="7090867" y="3977292"/>
              <a:ext cx="766654" cy="1214766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63500" sx="102000" sy="102000" algn="ctr" rotWithShape="0">
                <a:schemeClr val="accent1">
                  <a:lumMod val="75000"/>
                  <a:alpha val="24000"/>
                </a:schemeClr>
              </a:outerShdw>
            </a:effectLst>
          </p:spPr>
        </p:pic>
        <p:pic>
          <p:nvPicPr>
            <p:cNvPr id="36" name="图片 35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762803" y="3792556"/>
              <a:ext cx="766654" cy="1214766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52400" sx="102000" sy="102000" algn="ctr" rotWithShape="0">
                <a:schemeClr val="tx1">
                  <a:lumMod val="75000"/>
                  <a:lumOff val="25000"/>
                  <a:alpha val="30000"/>
                </a:schemeClr>
              </a:outerShdw>
            </a:effectLst>
          </p:spPr>
        </p:pic>
        <p:grpSp>
          <p:nvGrpSpPr>
            <p:cNvPr id="37" name="组合 36"/>
            <p:cNvGrpSpPr/>
            <p:nvPr/>
          </p:nvGrpSpPr>
          <p:grpSpPr>
            <a:xfrm>
              <a:off x="6272344" y="5764289"/>
              <a:ext cx="1747574" cy="401914"/>
              <a:chOff x="6281384" y="5877185"/>
              <a:chExt cx="1747574" cy="401914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6281384" y="5877185"/>
                <a:ext cx="1747574" cy="304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38000">
                    <a:schemeClr val="accent1">
                      <a:alpha val="68000"/>
                    </a:schemeClr>
                  </a:gs>
                  <a:gs pos="83000">
                    <a:schemeClr val="accent3">
                      <a:alpha val="0"/>
                    </a:schemeClr>
                  </a:gs>
                </a:gsLst>
                <a:lin ang="16200000" scaled="1"/>
                <a:tileRect/>
              </a:gradFill>
              <a:ln w="0">
                <a:gradFill flip="none" rotWithShape="1">
                  <a:gsLst>
                    <a:gs pos="0">
                      <a:schemeClr val="accent1">
                        <a:lumMod val="21000"/>
                        <a:lumOff val="79000"/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innerShdw blurRad="114300">
                  <a:schemeClr val="accent3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137160" rIns="274320" bIns="137160" rtlCol="0" anchor="ctr"/>
              <a:lstStyle/>
              <a:p>
                <a:pPr algn="ctr"/>
                <a:endParaRPr lang="zh-CN" altLang="en-US" sz="5400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6281384" y="5942969"/>
                <a:ext cx="1747574" cy="304645"/>
              </a:xfrm>
              <a:prstGeom prst="ellipse">
                <a:avLst/>
              </a:prstGeom>
              <a:noFill/>
              <a:ln w="0">
                <a:gradFill flip="none" rotWithShape="1">
                  <a:gsLst>
                    <a:gs pos="3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137160" rIns="274320" bIns="137160" rtlCol="0" anchor="ctr"/>
              <a:lstStyle/>
              <a:p>
                <a:pPr algn="ctr"/>
                <a:endParaRPr lang="zh-CN" altLang="en-US" sz="540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7123924" y="6216604"/>
                <a:ext cx="62495" cy="62495"/>
              </a:xfrm>
              <a:prstGeom prst="ellipse">
                <a:avLst/>
              </a:prstGeom>
              <a:gradFill>
                <a:gsLst>
                  <a:gs pos="39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438245" y="5490530"/>
              <a:ext cx="1415772" cy="462317"/>
              <a:chOff x="6427131" y="5672274"/>
              <a:chExt cx="1415772" cy="462317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6427131" y="567292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>
                    <a:ln w="41275">
                      <a:solidFill>
                        <a:schemeClr val="bg1"/>
                      </a:solidFill>
                    </a:ln>
                    <a:blipFill>
                      <a:blip r:embed="rId12"/>
                      <a:stretch>
                        <a:fillRect t="-118939" b="-738379"/>
                      </a:stretch>
                    </a:blipFill>
                    <a:effectLst>
                      <a:outerShdw blurRad="139700" sx="102000" sy="102000" algn="ctr" rotWithShape="0">
                        <a:schemeClr val="accent1">
                          <a:lumMod val="75000"/>
                          <a:alpha val="28000"/>
                        </a:scheme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  <a:sym typeface="思源宋体 CN Heavy" panose="02020900000000000000" pitchFamily="18" charset="-122"/>
                  </a:rPr>
                  <a:t>笔记整理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427131" y="56722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>
                    <a:gradFill flip="none" rotWithShape="1">
                      <a:gsLst>
                        <a:gs pos="0">
                          <a:schemeClr val="accent3"/>
                        </a:gs>
                        <a:gs pos="73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思源宋体 CN Heavy" panose="02020900000000000000" pitchFamily="18" charset="-122"/>
                    <a:ea typeface="思源宋体 CN Heavy" panose="02020900000000000000" pitchFamily="18" charset="-122"/>
                    <a:sym typeface="思源宋体 CN Heavy" panose="02020900000000000000" pitchFamily="18" charset="-122"/>
                  </a:rPr>
                  <a:t>笔记整理</a:t>
                </a:r>
              </a:p>
            </p:txBody>
          </p:sp>
        </p:grpSp>
        <p:sp>
          <p:nvSpPr>
            <p:cNvPr id="39" name="任意多边形: 形状 38"/>
            <p:cNvSpPr/>
            <p:nvPr/>
          </p:nvSpPr>
          <p:spPr>
            <a:xfrm>
              <a:off x="6991019" y="5307275"/>
              <a:ext cx="335160" cy="347976"/>
            </a:xfrm>
            <a:custGeom>
              <a:avLst/>
              <a:gdLst>
                <a:gd name="connsiteX0" fmla="*/ 331130 w 1193175"/>
                <a:gd name="connsiteY0" fmla="*/ 841997 h 1238801"/>
                <a:gd name="connsiteX1" fmla="*/ 950531 w 1193175"/>
                <a:gd name="connsiteY1" fmla="*/ 841997 h 1238801"/>
                <a:gd name="connsiteX2" fmla="*/ 994773 w 1193175"/>
                <a:gd name="connsiteY2" fmla="*/ 886240 h 1238801"/>
                <a:gd name="connsiteX3" fmla="*/ 950531 w 1193175"/>
                <a:gd name="connsiteY3" fmla="*/ 930483 h 1238801"/>
                <a:gd name="connsiteX4" fmla="*/ 331130 w 1193175"/>
                <a:gd name="connsiteY4" fmla="*/ 930483 h 1238801"/>
                <a:gd name="connsiteX5" fmla="*/ 286887 w 1193175"/>
                <a:gd name="connsiteY5" fmla="*/ 886240 h 1238801"/>
                <a:gd name="connsiteX6" fmla="*/ 331130 w 1193175"/>
                <a:gd name="connsiteY6" fmla="*/ 841997 h 1238801"/>
                <a:gd name="connsiteX7" fmla="*/ 0 w 1193175"/>
                <a:gd name="connsiteY7" fmla="*/ 840615 h 1238801"/>
                <a:gd name="connsiteX8" fmla="*/ 176972 w 1193175"/>
                <a:gd name="connsiteY8" fmla="*/ 840615 h 1238801"/>
                <a:gd name="connsiteX9" fmla="*/ 176972 w 1193175"/>
                <a:gd name="connsiteY9" fmla="*/ 929100 h 1238801"/>
                <a:gd name="connsiteX10" fmla="*/ 0 w 1193175"/>
                <a:gd name="connsiteY10" fmla="*/ 929100 h 1238801"/>
                <a:gd name="connsiteX11" fmla="*/ 331130 w 1193175"/>
                <a:gd name="connsiteY11" fmla="*/ 575157 h 1238801"/>
                <a:gd name="connsiteX12" fmla="*/ 950531 w 1193175"/>
                <a:gd name="connsiteY12" fmla="*/ 575157 h 1238801"/>
                <a:gd name="connsiteX13" fmla="*/ 994773 w 1193175"/>
                <a:gd name="connsiteY13" fmla="*/ 619400 h 1238801"/>
                <a:gd name="connsiteX14" fmla="*/ 950531 w 1193175"/>
                <a:gd name="connsiteY14" fmla="*/ 663643 h 1238801"/>
                <a:gd name="connsiteX15" fmla="*/ 331130 w 1193175"/>
                <a:gd name="connsiteY15" fmla="*/ 663643 h 1238801"/>
                <a:gd name="connsiteX16" fmla="*/ 286887 w 1193175"/>
                <a:gd name="connsiteY16" fmla="*/ 619400 h 1238801"/>
                <a:gd name="connsiteX17" fmla="*/ 331130 w 1193175"/>
                <a:gd name="connsiteY17" fmla="*/ 575157 h 1238801"/>
                <a:gd name="connsiteX18" fmla="*/ 44243 w 1193175"/>
                <a:gd name="connsiteY18" fmla="*/ 442429 h 1238801"/>
                <a:gd name="connsiteX19" fmla="*/ 132729 w 1193175"/>
                <a:gd name="connsiteY19" fmla="*/ 442429 h 1238801"/>
                <a:gd name="connsiteX20" fmla="*/ 132729 w 1193175"/>
                <a:gd name="connsiteY20" fmla="*/ 796372 h 1238801"/>
                <a:gd name="connsiteX21" fmla="*/ 44243 w 1193175"/>
                <a:gd name="connsiteY21" fmla="*/ 796372 h 1238801"/>
                <a:gd name="connsiteX22" fmla="*/ 331130 w 1193175"/>
                <a:gd name="connsiteY22" fmla="*/ 309700 h 1238801"/>
                <a:gd name="connsiteX23" fmla="*/ 950531 w 1193175"/>
                <a:gd name="connsiteY23" fmla="*/ 309700 h 1238801"/>
                <a:gd name="connsiteX24" fmla="*/ 994773 w 1193175"/>
                <a:gd name="connsiteY24" fmla="*/ 353943 h 1238801"/>
                <a:gd name="connsiteX25" fmla="*/ 950531 w 1193175"/>
                <a:gd name="connsiteY25" fmla="*/ 398186 h 1238801"/>
                <a:gd name="connsiteX26" fmla="*/ 331130 w 1193175"/>
                <a:gd name="connsiteY26" fmla="*/ 398186 h 1238801"/>
                <a:gd name="connsiteX27" fmla="*/ 286887 w 1193175"/>
                <a:gd name="connsiteY27" fmla="*/ 353943 h 1238801"/>
                <a:gd name="connsiteX28" fmla="*/ 331130 w 1193175"/>
                <a:gd name="connsiteY28" fmla="*/ 309700 h 1238801"/>
                <a:gd name="connsiteX29" fmla="*/ 0 w 1193175"/>
                <a:gd name="connsiteY29" fmla="*/ 309700 h 1238801"/>
                <a:gd name="connsiteX30" fmla="*/ 176972 w 1193175"/>
                <a:gd name="connsiteY30" fmla="*/ 309700 h 1238801"/>
                <a:gd name="connsiteX31" fmla="*/ 176972 w 1193175"/>
                <a:gd name="connsiteY31" fmla="*/ 398186 h 1238801"/>
                <a:gd name="connsiteX32" fmla="*/ 0 w 1193175"/>
                <a:gd name="connsiteY32" fmla="*/ 398186 h 1238801"/>
                <a:gd name="connsiteX33" fmla="*/ 175589 w 1193175"/>
                <a:gd name="connsiteY33" fmla="*/ 0 h 1238801"/>
                <a:gd name="connsiteX34" fmla="*/ 1060446 w 1193175"/>
                <a:gd name="connsiteY34" fmla="*/ 0 h 1238801"/>
                <a:gd name="connsiteX35" fmla="*/ 1193175 w 1193175"/>
                <a:gd name="connsiteY35" fmla="*/ 132729 h 1238801"/>
                <a:gd name="connsiteX36" fmla="*/ 1193175 w 1193175"/>
                <a:gd name="connsiteY36" fmla="*/ 1106072 h 1238801"/>
                <a:gd name="connsiteX37" fmla="*/ 1060446 w 1193175"/>
                <a:gd name="connsiteY37" fmla="*/ 1238801 h 1238801"/>
                <a:gd name="connsiteX38" fmla="*/ 175589 w 1193175"/>
                <a:gd name="connsiteY38" fmla="*/ 1238801 h 1238801"/>
                <a:gd name="connsiteX39" fmla="*/ 42860 w 1193175"/>
                <a:gd name="connsiteY39" fmla="*/ 1106072 h 1238801"/>
                <a:gd name="connsiteX40" fmla="*/ 42860 w 1193175"/>
                <a:gd name="connsiteY40" fmla="*/ 971961 h 1238801"/>
                <a:gd name="connsiteX41" fmla="*/ 131346 w 1193175"/>
                <a:gd name="connsiteY41" fmla="*/ 971961 h 1238801"/>
                <a:gd name="connsiteX42" fmla="*/ 131346 w 1193175"/>
                <a:gd name="connsiteY42" fmla="*/ 1106072 h 1238801"/>
                <a:gd name="connsiteX43" fmla="*/ 175589 w 1193175"/>
                <a:gd name="connsiteY43" fmla="*/ 1150315 h 1238801"/>
                <a:gd name="connsiteX44" fmla="*/ 1060446 w 1193175"/>
                <a:gd name="connsiteY44" fmla="*/ 1150315 h 1238801"/>
                <a:gd name="connsiteX45" fmla="*/ 1104689 w 1193175"/>
                <a:gd name="connsiteY45" fmla="*/ 1106072 h 1238801"/>
                <a:gd name="connsiteX46" fmla="*/ 1104689 w 1193175"/>
                <a:gd name="connsiteY46" fmla="*/ 132729 h 1238801"/>
                <a:gd name="connsiteX47" fmla="*/ 1060446 w 1193175"/>
                <a:gd name="connsiteY47" fmla="*/ 88486 h 1238801"/>
                <a:gd name="connsiteX48" fmla="*/ 175589 w 1193175"/>
                <a:gd name="connsiteY48" fmla="*/ 88486 h 1238801"/>
                <a:gd name="connsiteX49" fmla="*/ 131346 w 1193175"/>
                <a:gd name="connsiteY49" fmla="*/ 132729 h 1238801"/>
                <a:gd name="connsiteX50" fmla="*/ 131346 w 1193175"/>
                <a:gd name="connsiteY50" fmla="*/ 264213 h 1238801"/>
                <a:gd name="connsiteX51" fmla="*/ 42860 w 1193175"/>
                <a:gd name="connsiteY51" fmla="*/ 264213 h 1238801"/>
                <a:gd name="connsiteX52" fmla="*/ 42860 w 1193175"/>
                <a:gd name="connsiteY52" fmla="*/ 132729 h 1238801"/>
                <a:gd name="connsiteX53" fmla="*/ 175589 w 1193175"/>
                <a:gd name="connsiteY53" fmla="*/ 0 h 123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193175" h="1238801">
                  <a:moveTo>
                    <a:pt x="331130" y="841997"/>
                  </a:moveTo>
                  <a:lnTo>
                    <a:pt x="950531" y="841997"/>
                  </a:lnTo>
                  <a:cubicBezTo>
                    <a:pt x="975002" y="841997"/>
                    <a:pt x="994773" y="861768"/>
                    <a:pt x="994773" y="886240"/>
                  </a:cubicBezTo>
                  <a:cubicBezTo>
                    <a:pt x="994773" y="910712"/>
                    <a:pt x="975002" y="930483"/>
                    <a:pt x="950531" y="930483"/>
                  </a:cubicBezTo>
                  <a:lnTo>
                    <a:pt x="331130" y="930483"/>
                  </a:lnTo>
                  <a:cubicBezTo>
                    <a:pt x="306658" y="930483"/>
                    <a:pt x="286887" y="910712"/>
                    <a:pt x="286887" y="886240"/>
                  </a:cubicBezTo>
                  <a:cubicBezTo>
                    <a:pt x="286887" y="861768"/>
                    <a:pt x="306658" y="841997"/>
                    <a:pt x="331130" y="841997"/>
                  </a:cubicBezTo>
                  <a:close/>
                  <a:moveTo>
                    <a:pt x="0" y="840615"/>
                  </a:moveTo>
                  <a:lnTo>
                    <a:pt x="176972" y="840615"/>
                  </a:lnTo>
                  <a:lnTo>
                    <a:pt x="176972" y="929100"/>
                  </a:lnTo>
                  <a:lnTo>
                    <a:pt x="0" y="929100"/>
                  </a:lnTo>
                  <a:close/>
                  <a:moveTo>
                    <a:pt x="331130" y="575157"/>
                  </a:moveTo>
                  <a:lnTo>
                    <a:pt x="950531" y="575157"/>
                  </a:lnTo>
                  <a:cubicBezTo>
                    <a:pt x="975002" y="575157"/>
                    <a:pt x="994773" y="594928"/>
                    <a:pt x="994773" y="619400"/>
                  </a:cubicBezTo>
                  <a:cubicBezTo>
                    <a:pt x="994773" y="643872"/>
                    <a:pt x="975002" y="663643"/>
                    <a:pt x="950531" y="663643"/>
                  </a:cubicBezTo>
                  <a:lnTo>
                    <a:pt x="331130" y="663643"/>
                  </a:lnTo>
                  <a:cubicBezTo>
                    <a:pt x="306658" y="663643"/>
                    <a:pt x="286887" y="643872"/>
                    <a:pt x="286887" y="619400"/>
                  </a:cubicBezTo>
                  <a:cubicBezTo>
                    <a:pt x="286887" y="594928"/>
                    <a:pt x="306658" y="575157"/>
                    <a:pt x="331130" y="575157"/>
                  </a:cubicBezTo>
                  <a:close/>
                  <a:moveTo>
                    <a:pt x="44243" y="442429"/>
                  </a:moveTo>
                  <a:lnTo>
                    <a:pt x="132729" y="442429"/>
                  </a:lnTo>
                  <a:lnTo>
                    <a:pt x="132729" y="796372"/>
                  </a:lnTo>
                  <a:lnTo>
                    <a:pt x="44243" y="796372"/>
                  </a:lnTo>
                  <a:close/>
                  <a:moveTo>
                    <a:pt x="331130" y="309700"/>
                  </a:moveTo>
                  <a:lnTo>
                    <a:pt x="950531" y="309700"/>
                  </a:lnTo>
                  <a:cubicBezTo>
                    <a:pt x="975002" y="309700"/>
                    <a:pt x="994773" y="329471"/>
                    <a:pt x="994773" y="353943"/>
                  </a:cubicBezTo>
                  <a:cubicBezTo>
                    <a:pt x="994773" y="378415"/>
                    <a:pt x="975002" y="398186"/>
                    <a:pt x="950531" y="398186"/>
                  </a:cubicBezTo>
                  <a:lnTo>
                    <a:pt x="331130" y="398186"/>
                  </a:lnTo>
                  <a:cubicBezTo>
                    <a:pt x="306658" y="398186"/>
                    <a:pt x="286887" y="378415"/>
                    <a:pt x="286887" y="353943"/>
                  </a:cubicBezTo>
                  <a:cubicBezTo>
                    <a:pt x="286887" y="329471"/>
                    <a:pt x="306658" y="309700"/>
                    <a:pt x="331130" y="309700"/>
                  </a:cubicBezTo>
                  <a:close/>
                  <a:moveTo>
                    <a:pt x="0" y="309700"/>
                  </a:moveTo>
                  <a:lnTo>
                    <a:pt x="176972" y="309700"/>
                  </a:lnTo>
                  <a:lnTo>
                    <a:pt x="176972" y="398186"/>
                  </a:lnTo>
                  <a:lnTo>
                    <a:pt x="0" y="398186"/>
                  </a:lnTo>
                  <a:close/>
                  <a:moveTo>
                    <a:pt x="175589" y="0"/>
                  </a:moveTo>
                  <a:lnTo>
                    <a:pt x="1060446" y="0"/>
                  </a:lnTo>
                  <a:cubicBezTo>
                    <a:pt x="1133585" y="0"/>
                    <a:pt x="1193175" y="59590"/>
                    <a:pt x="1193175" y="132729"/>
                  </a:cubicBezTo>
                  <a:lnTo>
                    <a:pt x="1193175" y="1106072"/>
                  </a:lnTo>
                  <a:cubicBezTo>
                    <a:pt x="1193175" y="1179211"/>
                    <a:pt x="1133585" y="1238801"/>
                    <a:pt x="1060446" y="1238801"/>
                  </a:cubicBezTo>
                  <a:lnTo>
                    <a:pt x="175589" y="1238801"/>
                  </a:lnTo>
                  <a:cubicBezTo>
                    <a:pt x="102450" y="1238801"/>
                    <a:pt x="42860" y="1179211"/>
                    <a:pt x="42860" y="1106072"/>
                  </a:cubicBezTo>
                  <a:lnTo>
                    <a:pt x="42860" y="971961"/>
                  </a:lnTo>
                  <a:lnTo>
                    <a:pt x="131346" y="971961"/>
                  </a:lnTo>
                  <a:lnTo>
                    <a:pt x="131346" y="1106072"/>
                  </a:lnTo>
                  <a:cubicBezTo>
                    <a:pt x="131346" y="1130405"/>
                    <a:pt x="151255" y="1150315"/>
                    <a:pt x="175589" y="1150315"/>
                  </a:cubicBezTo>
                  <a:lnTo>
                    <a:pt x="1060446" y="1150315"/>
                  </a:lnTo>
                  <a:cubicBezTo>
                    <a:pt x="1084780" y="1150315"/>
                    <a:pt x="1104689" y="1130405"/>
                    <a:pt x="1104689" y="1106072"/>
                  </a:cubicBezTo>
                  <a:lnTo>
                    <a:pt x="1104689" y="132729"/>
                  </a:lnTo>
                  <a:cubicBezTo>
                    <a:pt x="1104689" y="108395"/>
                    <a:pt x="1084780" y="88486"/>
                    <a:pt x="1060446" y="88486"/>
                  </a:cubicBezTo>
                  <a:lnTo>
                    <a:pt x="175589" y="88486"/>
                  </a:lnTo>
                  <a:cubicBezTo>
                    <a:pt x="151255" y="88486"/>
                    <a:pt x="131346" y="108395"/>
                    <a:pt x="131346" y="132729"/>
                  </a:cubicBezTo>
                  <a:lnTo>
                    <a:pt x="131346" y="264213"/>
                  </a:lnTo>
                  <a:lnTo>
                    <a:pt x="42860" y="264213"/>
                  </a:lnTo>
                  <a:lnTo>
                    <a:pt x="42860" y="132729"/>
                  </a:lnTo>
                  <a:cubicBezTo>
                    <a:pt x="42860" y="59590"/>
                    <a:pt x="102450" y="0"/>
                    <a:pt x="175589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65000">
                  <a:schemeClr val="accent1">
                    <a:lumMod val="75000"/>
                    <a:alpha val="0"/>
                  </a:schemeClr>
                </a:gs>
              </a:gsLst>
              <a:lin ang="5400000" scaled="1"/>
            </a:gradFill>
            <a:ln w="1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154988" y="3517567"/>
            <a:ext cx="1843087" cy="2947527"/>
            <a:chOff x="10085388" y="3517567"/>
            <a:chExt cx="1843087" cy="2947527"/>
          </a:xfrm>
        </p:grpSpPr>
        <p:sp>
          <p:nvSpPr>
            <p:cNvPr id="46" name="矩形: 圆角 45"/>
            <p:cNvSpPr/>
            <p:nvPr/>
          </p:nvSpPr>
          <p:spPr>
            <a:xfrm>
              <a:off x="10085388" y="3517567"/>
              <a:ext cx="1843087" cy="1698344"/>
            </a:xfrm>
            <a:prstGeom prst="roundRect">
              <a:avLst/>
            </a:prstGeom>
            <a:blipFill>
              <a:blip r:embed="rId2"/>
              <a:srcRect/>
              <a:stretch>
                <a:fillRect l="-19090" r="-19090"/>
              </a:stretch>
            </a:blipFill>
            <a:ln>
              <a:noFill/>
            </a:ln>
            <a:effectLst>
              <a:outerShdw blurRad="139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/>
            <p:cNvSpPr/>
            <p:nvPr/>
          </p:nvSpPr>
          <p:spPr>
            <a:xfrm>
              <a:off x="10085388" y="3557588"/>
              <a:ext cx="1843087" cy="2907506"/>
            </a:xfrm>
            <a:prstGeom prst="roundRect">
              <a:avLst/>
            </a:prstGeom>
            <a:gradFill flip="none" rotWithShape="1">
              <a:gsLst>
                <a:gs pos="64000">
                  <a:schemeClr val="bg1">
                    <a:lumMod val="96000"/>
                  </a:schemeClr>
                </a:gs>
                <a:gs pos="8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accent1"/>
                  </a:gs>
                  <a:gs pos="7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0133144" y="5764289"/>
              <a:ext cx="1747574" cy="401914"/>
              <a:chOff x="6281384" y="5877185"/>
              <a:chExt cx="1747574" cy="401914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6281384" y="5877185"/>
                <a:ext cx="1747574" cy="304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38000">
                    <a:schemeClr val="accent1">
                      <a:alpha val="68000"/>
                    </a:schemeClr>
                  </a:gs>
                  <a:gs pos="83000">
                    <a:schemeClr val="accent3">
                      <a:alpha val="0"/>
                    </a:schemeClr>
                  </a:gs>
                </a:gsLst>
                <a:lin ang="16200000" scaled="1"/>
                <a:tileRect/>
              </a:gradFill>
              <a:ln w="0">
                <a:gradFill flip="none" rotWithShape="1">
                  <a:gsLst>
                    <a:gs pos="0">
                      <a:schemeClr val="accent1">
                        <a:lumMod val="21000"/>
                        <a:lumOff val="79000"/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innerShdw blurRad="114300">
                  <a:schemeClr val="accent3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137160" rIns="274320" bIns="137160" rtlCol="0" anchor="ctr"/>
              <a:lstStyle/>
              <a:p>
                <a:pPr algn="ctr"/>
                <a:endParaRPr lang="zh-CN" altLang="en-US" sz="5400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6281384" y="5942969"/>
                <a:ext cx="1747574" cy="304645"/>
              </a:xfrm>
              <a:prstGeom prst="ellipse">
                <a:avLst/>
              </a:prstGeom>
              <a:noFill/>
              <a:ln w="0">
                <a:gradFill flip="none" rotWithShape="1">
                  <a:gsLst>
                    <a:gs pos="3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137160" rIns="274320" bIns="137160" rtlCol="0" anchor="ctr"/>
              <a:lstStyle/>
              <a:p>
                <a:pPr algn="ctr"/>
                <a:endParaRPr lang="zh-CN" altLang="en-US" sz="540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123924" y="6216604"/>
                <a:ext cx="62495" cy="62495"/>
              </a:xfrm>
              <a:prstGeom prst="ellipse">
                <a:avLst/>
              </a:prstGeom>
              <a:gradFill>
                <a:gsLst>
                  <a:gs pos="39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0299045" y="5490530"/>
              <a:ext cx="1415772" cy="462317"/>
              <a:chOff x="10299043" y="5672274"/>
              <a:chExt cx="1415772" cy="462317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10299043" y="567292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>
                    <a:ln w="41275">
                      <a:solidFill>
                        <a:schemeClr val="bg1"/>
                      </a:solidFill>
                    </a:ln>
                    <a:blipFill dpi="0" rotWithShape="1">
                      <a:blip r:embed="rId12"/>
                      <a:srcRect/>
                      <a:tile tx="0" ty="0" sx="100000" sy="100000" flip="none" algn="tl"/>
                    </a:blipFill>
                    <a:effectLst>
                      <a:outerShdw blurRad="139700" sx="102000" sy="102000" algn="ctr" rotWithShape="0">
                        <a:schemeClr val="accent1">
                          <a:lumMod val="75000"/>
                          <a:alpha val="28000"/>
                        </a:scheme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  <a:sym typeface="思源宋体 CN Heavy" panose="02020900000000000000" pitchFamily="18" charset="-122"/>
                  </a:rPr>
                  <a:t>学习交流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0299043" y="56722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>
                    <a:gradFill flip="none" rotWithShape="1">
                      <a:gsLst>
                        <a:gs pos="0">
                          <a:schemeClr val="accent3"/>
                        </a:gs>
                        <a:gs pos="73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思源宋体 CN Heavy" panose="02020900000000000000" pitchFamily="18" charset="-122"/>
                    <a:ea typeface="思源宋体 CN Heavy" panose="02020900000000000000" pitchFamily="18" charset="-122"/>
                    <a:sym typeface="思源宋体 CN Heavy" panose="02020900000000000000" pitchFamily="18" charset="-122"/>
                  </a:rPr>
                  <a:t>学习交流</a:t>
                </a:r>
              </a:p>
            </p:txBody>
          </p:sp>
        </p:grpSp>
        <p:pic>
          <p:nvPicPr>
            <p:cNvPr id="50" name="图片 49"/>
            <p:cNvPicPr/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62" r="11182"/>
            <a:stretch>
              <a:fillRect/>
            </a:stretch>
          </p:blipFill>
          <p:spPr>
            <a:xfrm>
              <a:off x="10270222" y="3771023"/>
              <a:ext cx="766654" cy="1214766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63500" sx="102000" sy="102000" algn="ctr" rotWithShape="0">
                <a:schemeClr val="accent1">
                  <a:lumMod val="75000"/>
                  <a:alpha val="24000"/>
                </a:schemeClr>
              </a:outerShdw>
            </a:effectLst>
          </p:spPr>
        </p:pic>
        <p:pic>
          <p:nvPicPr>
            <p:cNvPr id="51" name="图片 50"/>
            <p:cNvPicPr/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1" r="13821"/>
            <a:stretch>
              <a:fillRect/>
            </a:stretch>
          </p:blipFill>
          <p:spPr>
            <a:xfrm>
              <a:off x="10922576" y="3957360"/>
              <a:ext cx="766654" cy="1214766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52400" sx="102000" sy="102000" algn="ctr" rotWithShape="0">
                <a:schemeClr val="tx1">
                  <a:lumMod val="75000"/>
                  <a:lumOff val="25000"/>
                  <a:alpha val="30000"/>
                </a:schemeClr>
              </a:outerShdw>
            </a:effectLst>
          </p:spPr>
        </p:pic>
        <p:sp>
          <p:nvSpPr>
            <p:cNvPr id="52" name="任意多边形: 形状 51"/>
            <p:cNvSpPr/>
            <p:nvPr/>
          </p:nvSpPr>
          <p:spPr>
            <a:xfrm>
              <a:off x="10811828" y="5270518"/>
              <a:ext cx="350416" cy="314766"/>
            </a:xfrm>
            <a:custGeom>
              <a:avLst/>
              <a:gdLst>
                <a:gd name="connsiteX0" fmla="*/ 73343 w 350416"/>
                <a:gd name="connsiteY0" fmla="*/ 185394 h 314766"/>
                <a:gd name="connsiteX1" fmla="*/ 171133 w 350416"/>
                <a:gd name="connsiteY1" fmla="*/ 185394 h 314766"/>
                <a:gd name="connsiteX2" fmla="*/ 181319 w 350416"/>
                <a:gd name="connsiteY2" fmla="*/ 195581 h 314766"/>
                <a:gd name="connsiteX3" fmla="*/ 171133 w 350416"/>
                <a:gd name="connsiteY3" fmla="*/ 205767 h 314766"/>
                <a:gd name="connsiteX4" fmla="*/ 73343 w 350416"/>
                <a:gd name="connsiteY4" fmla="*/ 205767 h 314766"/>
                <a:gd name="connsiteX5" fmla="*/ 63156 w 350416"/>
                <a:gd name="connsiteY5" fmla="*/ 195581 h 314766"/>
                <a:gd name="connsiteX6" fmla="*/ 73343 w 350416"/>
                <a:gd name="connsiteY6" fmla="*/ 185394 h 314766"/>
                <a:gd name="connsiteX7" fmla="*/ 73343 w 350416"/>
                <a:gd name="connsiteY7" fmla="*/ 128350 h 314766"/>
                <a:gd name="connsiteX8" fmla="*/ 228177 w 350416"/>
                <a:gd name="connsiteY8" fmla="*/ 128350 h 314766"/>
                <a:gd name="connsiteX9" fmla="*/ 238364 w 350416"/>
                <a:gd name="connsiteY9" fmla="*/ 138537 h 314766"/>
                <a:gd name="connsiteX10" fmla="*/ 228177 w 350416"/>
                <a:gd name="connsiteY10" fmla="*/ 148723 h 314766"/>
                <a:gd name="connsiteX11" fmla="*/ 73343 w 350416"/>
                <a:gd name="connsiteY11" fmla="*/ 148723 h 314766"/>
                <a:gd name="connsiteX12" fmla="*/ 63156 w 350416"/>
                <a:gd name="connsiteY12" fmla="*/ 138537 h 314766"/>
                <a:gd name="connsiteX13" fmla="*/ 73343 w 350416"/>
                <a:gd name="connsiteY13" fmla="*/ 128350 h 314766"/>
                <a:gd name="connsiteX14" fmla="*/ 55292 w 350416"/>
                <a:gd name="connsiteY14" fmla="*/ 72324 h 314766"/>
                <a:gd name="connsiteX15" fmla="*/ 20373 w 350416"/>
                <a:gd name="connsiteY15" fmla="*/ 107366 h 314766"/>
                <a:gd name="connsiteX16" fmla="*/ 20373 w 350416"/>
                <a:gd name="connsiteY16" fmla="*/ 218643 h 314766"/>
                <a:gd name="connsiteX17" fmla="*/ 55292 w 350416"/>
                <a:gd name="connsiteY17" fmla="*/ 253685 h 314766"/>
                <a:gd name="connsiteX18" fmla="*/ 70939 w 350416"/>
                <a:gd name="connsiteY18" fmla="*/ 253685 h 314766"/>
                <a:gd name="connsiteX19" fmla="*/ 73623 w 350416"/>
                <a:gd name="connsiteY19" fmla="*/ 254046 h 314766"/>
                <a:gd name="connsiteX20" fmla="*/ 80759 w 350416"/>
                <a:gd name="connsiteY20" fmla="*/ 266560 h 314766"/>
                <a:gd name="connsiteX21" fmla="*/ 75828 w 350416"/>
                <a:gd name="connsiteY21" fmla="*/ 284529 h 314766"/>
                <a:gd name="connsiteX22" fmla="*/ 131732 w 350416"/>
                <a:gd name="connsiteY22" fmla="*/ 254866 h 314766"/>
                <a:gd name="connsiteX23" fmla="*/ 136499 w 350416"/>
                <a:gd name="connsiteY23" fmla="*/ 253685 h 314766"/>
                <a:gd name="connsiteX24" fmla="*/ 242153 w 350416"/>
                <a:gd name="connsiteY24" fmla="*/ 253685 h 314766"/>
                <a:gd name="connsiteX25" fmla="*/ 277073 w 350416"/>
                <a:gd name="connsiteY25" fmla="*/ 218643 h 314766"/>
                <a:gd name="connsiteX26" fmla="*/ 277073 w 350416"/>
                <a:gd name="connsiteY26" fmla="*/ 107366 h 314766"/>
                <a:gd name="connsiteX27" fmla="*/ 242153 w 350416"/>
                <a:gd name="connsiteY27" fmla="*/ 72324 h 314766"/>
                <a:gd name="connsiteX28" fmla="*/ 152798 w 350416"/>
                <a:gd name="connsiteY28" fmla="*/ 20373 h 314766"/>
                <a:gd name="connsiteX29" fmla="*/ 122238 w 350416"/>
                <a:gd name="connsiteY29" fmla="*/ 50933 h 314766"/>
                <a:gd name="connsiteX30" fmla="*/ 122238 w 350416"/>
                <a:gd name="connsiteY30" fmla="*/ 51951 h 314766"/>
                <a:gd name="connsiteX31" fmla="*/ 242153 w 350416"/>
                <a:gd name="connsiteY31" fmla="*/ 51951 h 314766"/>
                <a:gd name="connsiteX32" fmla="*/ 297446 w 350416"/>
                <a:gd name="connsiteY32" fmla="*/ 107366 h 314766"/>
                <a:gd name="connsiteX33" fmla="*/ 297446 w 350416"/>
                <a:gd name="connsiteY33" fmla="*/ 167059 h 314766"/>
                <a:gd name="connsiteX34" fmla="*/ 299483 w 350416"/>
                <a:gd name="connsiteY34" fmla="*/ 167059 h 314766"/>
                <a:gd name="connsiteX35" fmla="*/ 330043 w 350416"/>
                <a:gd name="connsiteY35" fmla="*/ 136499 h 314766"/>
                <a:gd name="connsiteX36" fmla="*/ 330043 w 350416"/>
                <a:gd name="connsiteY36" fmla="*/ 50933 h 314766"/>
                <a:gd name="connsiteX37" fmla="*/ 299483 w 350416"/>
                <a:gd name="connsiteY37" fmla="*/ 20373 h 314766"/>
                <a:gd name="connsiteX38" fmla="*/ 152798 w 350416"/>
                <a:gd name="connsiteY38" fmla="*/ 0 h 314766"/>
                <a:gd name="connsiteX39" fmla="*/ 299483 w 350416"/>
                <a:gd name="connsiteY39" fmla="*/ 0 h 314766"/>
                <a:gd name="connsiteX40" fmla="*/ 350416 w 350416"/>
                <a:gd name="connsiteY40" fmla="*/ 50933 h 314766"/>
                <a:gd name="connsiteX41" fmla="*/ 350416 w 350416"/>
                <a:gd name="connsiteY41" fmla="*/ 136499 h 314766"/>
                <a:gd name="connsiteX42" fmla="*/ 299483 w 350416"/>
                <a:gd name="connsiteY42" fmla="*/ 187432 h 314766"/>
                <a:gd name="connsiteX43" fmla="*/ 297446 w 350416"/>
                <a:gd name="connsiteY43" fmla="*/ 187432 h 314766"/>
                <a:gd name="connsiteX44" fmla="*/ 297446 w 350416"/>
                <a:gd name="connsiteY44" fmla="*/ 218643 h 314766"/>
                <a:gd name="connsiteX45" fmla="*/ 297446 w 350416"/>
                <a:gd name="connsiteY45" fmla="*/ 218684 h 314766"/>
                <a:gd name="connsiteX46" fmla="*/ 242153 w 350416"/>
                <a:gd name="connsiteY46" fmla="*/ 274221 h 314766"/>
                <a:gd name="connsiteX47" fmla="*/ 139025 w 350416"/>
                <a:gd name="connsiteY47" fmla="*/ 274221 h 314766"/>
                <a:gd name="connsiteX48" fmla="*/ 64582 w 350416"/>
                <a:gd name="connsiteY48" fmla="*/ 313744 h 314766"/>
                <a:gd name="connsiteX49" fmla="*/ 59815 w 350416"/>
                <a:gd name="connsiteY49" fmla="*/ 314763 h 314766"/>
                <a:gd name="connsiteX50" fmla="*/ 57131 w 350416"/>
                <a:gd name="connsiteY50" fmla="*/ 314401 h 314766"/>
                <a:gd name="connsiteX51" fmla="*/ 49995 w 350416"/>
                <a:gd name="connsiteY51" fmla="*/ 301887 h 314766"/>
                <a:gd name="connsiteX52" fmla="*/ 57574 w 350416"/>
                <a:gd name="connsiteY52" fmla="*/ 274058 h 314766"/>
                <a:gd name="connsiteX53" fmla="*/ 55292 w 350416"/>
                <a:gd name="connsiteY53" fmla="*/ 274058 h 314766"/>
                <a:gd name="connsiteX54" fmla="*/ 0 w 350416"/>
                <a:gd name="connsiteY54" fmla="*/ 218643 h 314766"/>
                <a:gd name="connsiteX55" fmla="*/ 0 w 350416"/>
                <a:gd name="connsiteY55" fmla="*/ 107366 h 314766"/>
                <a:gd name="connsiteX56" fmla="*/ 55292 w 350416"/>
                <a:gd name="connsiteY56" fmla="*/ 51951 h 314766"/>
                <a:gd name="connsiteX57" fmla="*/ 101865 w 350416"/>
                <a:gd name="connsiteY57" fmla="*/ 51951 h 314766"/>
                <a:gd name="connsiteX58" fmla="*/ 101865 w 350416"/>
                <a:gd name="connsiteY58" fmla="*/ 50933 h 314766"/>
                <a:gd name="connsiteX59" fmla="*/ 152798 w 350416"/>
                <a:gd name="connsiteY59" fmla="*/ 0 h 31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0416" h="314766">
                  <a:moveTo>
                    <a:pt x="73343" y="185394"/>
                  </a:moveTo>
                  <a:lnTo>
                    <a:pt x="171133" y="185394"/>
                  </a:lnTo>
                  <a:cubicBezTo>
                    <a:pt x="176759" y="185394"/>
                    <a:pt x="181319" y="189955"/>
                    <a:pt x="181319" y="195581"/>
                  </a:cubicBezTo>
                  <a:cubicBezTo>
                    <a:pt x="181319" y="201207"/>
                    <a:pt x="176759" y="205767"/>
                    <a:pt x="171133" y="205767"/>
                  </a:cubicBezTo>
                  <a:lnTo>
                    <a:pt x="73343" y="205767"/>
                  </a:lnTo>
                  <a:cubicBezTo>
                    <a:pt x="67717" y="205767"/>
                    <a:pt x="63156" y="201207"/>
                    <a:pt x="63156" y="195581"/>
                  </a:cubicBezTo>
                  <a:cubicBezTo>
                    <a:pt x="63156" y="189955"/>
                    <a:pt x="67717" y="185394"/>
                    <a:pt x="73343" y="185394"/>
                  </a:cubicBezTo>
                  <a:close/>
                  <a:moveTo>
                    <a:pt x="73343" y="128350"/>
                  </a:moveTo>
                  <a:lnTo>
                    <a:pt x="228177" y="128350"/>
                  </a:lnTo>
                  <a:cubicBezTo>
                    <a:pt x="233803" y="128350"/>
                    <a:pt x="238364" y="132911"/>
                    <a:pt x="238364" y="138537"/>
                  </a:cubicBezTo>
                  <a:cubicBezTo>
                    <a:pt x="238364" y="144162"/>
                    <a:pt x="233803" y="148723"/>
                    <a:pt x="228177" y="148723"/>
                  </a:cubicBezTo>
                  <a:lnTo>
                    <a:pt x="73343" y="148723"/>
                  </a:lnTo>
                  <a:cubicBezTo>
                    <a:pt x="67717" y="148723"/>
                    <a:pt x="63156" y="144162"/>
                    <a:pt x="63156" y="138537"/>
                  </a:cubicBezTo>
                  <a:cubicBezTo>
                    <a:pt x="63156" y="132911"/>
                    <a:pt x="67717" y="128350"/>
                    <a:pt x="73343" y="128350"/>
                  </a:cubicBezTo>
                  <a:close/>
                  <a:moveTo>
                    <a:pt x="55292" y="72324"/>
                  </a:moveTo>
                  <a:cubicBezTo>
                    <a:pt x="35987" y="72392"/>
                    <a:pt x="20373" y="88060"/>
                    <a:pt x="20373" y="107366"/>
                  </a:cubicBezTo>
                  <a:lnTo>
                    <a:pt x="20373" y="218643"/>
                  </a:lnTo>
                  <a:cubicBezTo>
                    <a:pt x="20373" y="237948"/>
                    <a:pt x="35987" y="253617"/>
                    <a:pt x="55292" y="253685"/>
                  </a:cubicBezTo>
                  <a:lnTo>
                    <a:pt x="70939" y="253685"/>
                  </a:lnTo>
                  <a:cubicBezTo>
                    <a:pt x="71846" y="253685"/>
                    <a:pt x="72748" y="253807"/>
                    <a:pt x="73623" y="254046"/>
                  </a:cubicBezTo>
                  <a:cubicBezTo>
                    <a:pt x="79049" y="255531"/>
                    <a:pt x="82244" y="261134"/>
                    <a:pt x="80759" y="266560"/>
                  </a:cubicBezTo>
                  <a:lnTo>
                    <a:pt x="75828" y="284529"/>
                  </a:lnTo>
                  <a:lnTo>
                    <a:pt x="131732" y="254866"/>
                  </a:lnTo>
                  <a:cubicBezTo>
                    <a:pt x="133201" y="254089"/>
                    <a:pt x="134837" y="253684"/>
                    <a:pt x="136499" y="253685"/>
                  </a:cubicBezTo>
                  <a:lnTo>
                    <a:pt x="242153" y="253685"/>
                  </a:lnTo>
                  <a:cubicBezTo>
                    <a:pt x="261459" y="253617"/>
                    <a:pt x="277073" y="237948"/>
                    <a:pt x="277073" y="218643"/>
                  </a:cubicBezTo>
                  <a:lnTo>
                    <a:pt x="277073" y="107366"/>
                  </a:lnTo>
                  <a:cubicBezTo>
                    <a:pt x="277073" y="88060"/>
                    <a:pt x="261459" y="72392"/>
                    <a:pt x="242153" y="72324"/>
                  </a:cubicBezTo>
                  <a:close/>
                  <a:moveTo>
                    <a:pt x="152798" y="20373"/>
                  </a:moveTo>
                  <a:cubicBezTo>
                    <a:pt x="135920" y="20373"/>
                    <a:pt x="122238" y="34055"/>
                    <a:pt x="122238" y="50933"/>
                  </a:cubicBezTo>
                  <a:lnTo>
                    <a:pt x="122238" y="51951"/>
                  </a:lnTo>
                  <a:lnTo>
                    <a:pt x="242153" y="51951"/>
                  </a:lnTo>
                  <a:cubicBezTo>
                    <a:pt x="272710" y="52019"/>
                    <a:pt x="297446" y="76809"/>
                    <a:pt x="297446" y="107366"/>
                  </a:cubicBezTo>
                  <a:lnTo>
                    <a:pt x="297446" y="167059"/>
                  </a:lnTo>
                  <a:lnTo>
                    <a:pt x="299483" y="167059"/>
                  </a:lnTo>
                  <a:cubicBezTo>
                    <a:pt x="316361" y="167059"/>
                    <a:pt x="330043" y="153377"/>
                    <a:pt x="330043" y="136499"/>
                  </a:cubicBezTo>
                  <a:lnTo>
                    <a:pt x="330043" y="50933"/>
                  </a:lnTo>
                  <a:cubicBezTo>
                    <a:pt x="330043" y="34055"/>
                    <a:pt x="316361" y="20373"/>
                    <a:pt x="299483" y="20373"/>
                  </a:cubicBezTo>
                  <a:close/>
                  <a:moveTo>
                    <a:pt x="152798" y="0"/>
                  </a:moveTo>
                  <a:lnTo>
                    <a:pt x="299483" y="0"/>
                  </a:lnTo>
                  <a:cubicBezTo>
                    <a:pt x="327594" y="45"/>
                    <a:pt x="350371" y="22822"/>
                    <a:pt x="350416" y="50933"/>
                  </a:cubicBezTo>
                  <a:lnTo>
                    <a:pt x="350416" y="136499"/>
                  </a:lnTo>
                  <a:cubicBezTo>
                    <a:pt x="350371" y="164610"/>
                    <a:pt x="327594" y="187387"/>
                    <a:pt x="299483" y="187432"/>
                  </a:cubicBezTo>
                  <a:lnTo>
                    <a:pt x="297446" y="187432"/>
                  </a:lnTo>
                  <a:lnTo>
                    <a:pt x="297446" y="218643"/>
                  </a:lnTo>
                  <a:cubicBezTo>
                    <a:pt x="297446" y="218657"/>
                    <a:pt x="297446" y="218670"/>
                    <a:pt x="297446" y="218684"/>
                  </a:cubicBezTo>
                  <a:cubicBezTo>
                    <a:pt x="297513" y="249289"/>
                    <a:pt x="272758" y="274153"/>
                    <a:pt x="242153" y="274221"/>
                  </a:cubicBezTo>
                  <a:lnTo>
                    <a:pt x="139025" y="274221"/>
                  </a:lnTo>
                  <a:lnTo>
                    <a:pt x="64582" y="313744"/>
                  </a:lnTo>
                  <a:cubicBezTo>
                    <a:pt x="63096" y="314456"/>
                    <a:pt x="61462" y="314805"/>
                    <a:pt x="59815" y="314763"/>
                  </a:cubicBezTo>
                  <a:cubicBezTo>
                    <a:pt x="58908" y="314762"/>
                    <a:pt x="58006" y="314641"/>
                    <a:pt x="57131" y="314401"/>
                  </a:cubicBezTo>
                  <a:cubicBezTo>
                    <a:pt x="51705" y="312916"/>
                    <a:pt x="48510" y="307313"/>
                    <a:pt x="49995" y="301887"/>
                  </a:cubicBezTo>
                  <a:lnTo>
                    <a:pt x="57574" y="274058"/>
                  </a:lnTo>
                  <a:lnTo>
                    <a:pt x="55292" y="274058"/>
                  </a:lnTo>
                  <a:cubicBezTo>
                    <a:pt x="24735" y="273990"/>
                    <a:pt x="0" y="249200"/>
                    <a:pt x="0" y="218643"/>
                  </a:cubicBezTo>
                  <a:lnTo>
                    <a:pt x="0" y="107366"/>
                  </a:lnTo>
                  <a:cubicBezTo>
                    <a:pt x="0" y="76809"/>
                    <a:pt x="24735" y="52019"/>
                    <a:pt x="55292" y="51951"/>
                  </a:cubicBezTo>
                  <a:lnTo>
                    <a:pt x="101865" y="51951"/>
                  </a:lnTo>
                  <a:lnTo>
                    <a:pt x="101865" y="50933"/>
                  </a:lnTo>
                  <a:cubicBezTo>
                    <a:pt x="101910" y="22822"/>
                    <a:pt x="124687" y="45"/>
                    <a:pt x="152798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85000">
                  <a:schemeClr val="accent1">
                    <a:lumMod val="75000"/>
                    <a:alpha val="0"/>
                  </a:schemeClr>
                </a:gs>
              </a:gsLst>
              <a:lin ang="5400000" scaled="1"/>
            </a:gradFill>
            <a:ln w="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085388" y="3517567"/>
            <a:ext cx="1843087" cy="2947527"/>
            <a:chOff x="8154988" y="3517567"/>
            <a:chExt cx="1843087" cy="2947527"/>
          </a:xfrm>
        </p:grpSpPr>
        <p:sp>
          <p:nvSpPr>
            <p:cNvPr id="59" name="矩形: 圆角 58"/>
            <p:cNvSpPr/>
            <p:nvPr/>
          </p:nvSpPr>
          <p:spPr>
            <a:xfrm>
              <a:off x="8154988" y="3517567"/>
              <a:ext cx="1843087" cy="1698344"/>
            </a:xfrm>
            <a:prstGeom prst="roundRect">
              <a:avLst/>
            </a:prstGeom>
            <a:blipFill>
              <a:blip r:embed="rId2"/>
              <a:srcRect/>
              <a:stretch>
                <a:fillRect l="-19090" r="-19090"/>
              </a:stretch>
            </a:blipFill>
            <a:ln>
              <a:noFill/>
            </a:ln>
            <a:effectLst>
              <a:outerShdw blurRad="139700" dir="1620000" sx="102000" sy="102000" algn="ctr" rotWithShape="0">
                <a:schemeClr val="tx1">
                  <a:lumMod val="75000"/>
                  <a:lumOff val="25000"/>
                  <a:alpha val="14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: 圆角 59"/>
            <p:cNvSpPr/>
            <p:nvPr/>
          </p:nvSpPr>
          <p:spPr>
            <a:xfrm>
              <a:off x="8154988" y="3557588"/>
              <a:ext cx="1843087" cy="2907506"/>
            </a:xfrm>
            <a:prstGeom prst="roundRect">
              <a:avLst/>
            </a:prstGeom>
            <a:gradFill flip="none" rotWithShape="1">
              <a:gsLst>
                <a:gs pos="64000">
                  <a:schemeClr val="bg1">
                    <a:lumMod val="96000"/>
                  </a:schemeClr>
                </a:gs>
                <a:gs pos="8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accent1"/>
                  </a:gs>
                  <a:gs pos="79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8202744" y="5764289"/>
              <a:ext cx="1747574" cy="401914"/>
              <a:chOff x="6281384" y="5877185"/>
              <a:chExt cx="1747574" cy="401914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6281384" y="5877185"/>
                <a:ext cx="1747574" cy="304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38000">
                    <a:schemeClr val="accent1">
                      <a:alpha val="68000"/>
                    </a:schemeClr>
                  </a:gs>
                  <a:gs pos="83000">
                    <a:schemeClr val="accent3">
                      <a:alpha val="0"/>
                    </a:schemeClr>
                  </a:gs>
                </a:gsLst>
                <a:lin ang="16200000" scaled="1"/>
                <a:tileRect/>
              </a:gradFill>
              <a:ln w="0">
                <a:gradFill flip="none" rotWithShape="1">
                  <a:gsLst>
                    <a:gs pos="0">
                      <a:schemeClr val="accent1">
                        <a:lumMod val="21000"/>
                        <a:lumOff val="79000"/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innerShdw blurRad="114300">
                  <a:schemeClr val="accent3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137160" rIns="274320" bIns="137160" rtlCol="0" anchor="ctr"/>
              <a:lstStyle/>
              <a:p>
                <a:pPr algn="ctr"/>
                <a:endParaRPr lang="zh-CN" altLang="en-US" sz="5400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6281384" y="5942969"/>
                <a:ext cx="1747574" cy="304645"/>
              </a:xfrm>
              <a:prstGeom prst="ellipse">
                <a:avLst/>
              </a:prstGeom>
              <a:noFill/>
              <a:ln w="0">
                <a:gradFill flip="none" rotWithShape="1">
                  <a:gsLst>
                    <a:gs pos="3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137160" rIns="274320" bIns="137160" rtlCol="0" anchor="ctr"/>
              <a:lstStyle/>
              <a:p>
                <a:pPr algn="ctr"/>
                <a:endParaRPr lang="zh-CN" altLang="en-US" sz="5400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7123924" y="6216604"/>
                <a:ext cx="62495" cy="62495"/>
              </a:xfrm>
              <a:prstGeom prst="ellipse">
                <a:avLst/>
              </a:prstGeom>
              <a:gradFill>
                <a:gsLst>
                  <a:gs pos="39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8368645" y="5490530"/>
              <a:ext cx="1415772" cy="462317"/>
              <a:chOff x="8363087" y="5672274"/>
              <a:chExt cx="1415772" cy="462317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8363087" y="5672926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>
                    <a:ln w="41275">
                      <a:solidFill>
                        <a:schemeClr val="bg1"/>
                      </a:solidFill>
                    </a:ln>
                    <a:blipFill>
                      <a:blip r:embed="rId12"/>
                      <a:stretch>
                        <a:fillRect t="-118939" b="-738379"/>
                      </a:stretch>
                    </a:blipFill>
                    <a:effectLst>
                      <a:outerShdw blurRad="139700" sx="102000" sy="102000" algn="ctr" rotWithShape="0">
                        <a:schemeClr val="accent1">
                          <a:lumMod val="75000"/>
                          <a:alpha val="28000"/>
                        </a:scheme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  <a:sym typeface="思源宋体 CN Heavy" panose="02020900000000000000" pitchFamily="18" charset="-122"/>
                  </a:rPr>
                  <a:t>错题订正</a:t>
                </a: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8363087" y="56722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>
                    <a:gradFill flip="none" rotWithShape="1">
                      <a:gsLst>
                        <a:gs pos="0">
                          <a:schemeClr val="accent3"/>
                        </a:gs>
                        <a:gs pos="73000">
                          <a:schemeClr val="accent1"/>
                        </a:gs>
                      </a:gsLst>
                      <a:lin ang="2700000" scaled="1"/>
                      <a:tileRect/>
                    </a:gradFill>
                    <a:latin typeface="思源宋体 CN Heavy" panose="02020900000000000000" pitchFamily="18" charset="-122"/>
                    <a:ea typeface="思源宋体 CN Heavy" panose="02020900000000000000" pitchFamily="18" charset="-122"/>
                    <a:sym typeface="思源宋体 CN Heavy" panose="02020900000000000000" pitchFamily="18" charset="-122"/>
                  </a:rPr>
                  <a:t>错题订正</a:t>
                </a:r>
              </a:p>
            </p:txBody>
          </p:sp>
        </p:grpSp>
        <p:pic>
          <p:nvPicPr>
            <p:cNvPr id="63" name="图片 62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21000000">
              <a:off x="8340594" y="3972229"/>
              <a:ext cx="766654" cy="1214766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63500" sx="102000" sy="102000" algn="ctr" rotWithShape="0">
                <a:schemeClr val="accent1">
                  <a:lumMod val="75000"/>
                  <a:alpha val="24000"/>
                </a:schemeClr>
              </a:outerShdw>
            </a:effectLst>
          </p:spPr>
        </p:pic>
        <p:pic>
          <p:nvPicPr>
            <p:cNvPr id="64" name="图片 63"/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600000">
              <a:off x="9039250" y="3982355"/>
              <a:ext cx="766654" cy="1214766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63500" sx="102000" sy="102000" algn="ctr" rotWithShape="0">
                <a:schemeClr val="accent1">
                  <a:lumMod val="75000"/>
                  <a:alpha val="24000"/>
                </a:schemeClr>
              </a:outerShdw>
            </a:effectLst>
          </p:spPr>
        </p:pic>
        <p:pic>
          <p:nvPicPr>
            <p:cNvPr id="65" name="图片 64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693204" y="3792556"/>
              <a:ext cx="766654" cy="1214766"/>
            </a:xfrm>
            <a:prstGeom prst="rect">
              <a:avLst/>
            </a:prstGeom>
            <a:blipFill>
              <a:blip r:embed="rId18"/>
              <a:stretch>
                <a:fillRect t="-118939" b="-738379"/>
              </a:stretch>
            </a:blipFill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152400" sx="102000" sy="102000" algn="ctr" rotWithShape="0">
                <a:schemeClr val="tx1">
                  <a:lumMod val="75000"/>
                  <a:lumOff val="25000"/>
                  <a:alpha val="30000"/>
                </a:schemeClr>
              </a:outerShdw>
            </a:effectLst>
          </p:spPr>
        </p:pic>
        <p:sp>
          <p:nvSpPr>
            <p:cNvPr id="66" name="任意多边形: 形状 65"/>
            <p:cNvSpPr/>
            <p:nvPr/>
          </p:nvSpPr>
          <p:spPr>
            <a:xfrm>
              <a:off x="8890712" y="5307275"/>
              <a:ext cx="407460" cy="384758"/>
            </a:xfrm>
            <a:custGeom>
              <a:avLst/>
              <a:gdLst>
                <a:gd name="connsiteX0" fmla="*/ 12471 w 283152"/>
                <a:gd name="connsiteY0" fmla="*/ 246428 h 267375"/>
                <a:gd name="connsiteX1" fmla="*/ 272678 w 283152"/>
                <a:gd name="connsiteY1" fmla="*/ 246428 h 267375"/>
                <a:gd name="connsiteX2" fmla="*/ 283152 w 283152"/>
                <a:gd name="connsiteY2" fmla="*/ 256901 h 267375"/>
                <a:gd name="connsiteX3" fmla="*/ 272678 w 283152"/>
                <a:gd name="connsiteY3" fmla="*/ 267375 h 267375"/>
                <a:gd name="connsiteX4" fmla="*/ 12471 w 283152"/>
                <a:gd name="connsiteY4" fmla="*/ 267375 h 267375"/>
                <a:gd name="connsiteX5" fmla="*/ 1997 w 283152"/>
                <a:gd name="connsiteY5" fmla="*/ 256901 h 267375"/>
                <a:gd name="connsiteX6" fmla="*/ 12471 w 283152"/>
                <a:gd name="connsiteY6" fmla="*/ 246428 h 267375"/>
                <a:gd name="connsiteX7" fmla="*/ 178283 w 283152"/>
                <a:gd name="connsiteY7" fmla="*/ 146796 h 267375"/>
                <a:gd name="connsiteX8" fmla="*/ 235987 w 283152"/>
                <a:gd name="connsiteY8" fmla="*/ 146796 h 267375"/>
                <a:gd name="connsiteX9" fmla="*/ 246428 w 283152"/>
                <a:gd name="connsiteY9" fmla="*/ 157270 h 267375"/>
                <a:gd name="connsiteX10" fmla="*/ 235954 w 283152"/>
                <a:gd name="connsiteY10" fmla="*/ 167744 h 267375"/>
                <a:gd name="connsiteX11" fmla="*/ 178283 w 283152"/>
                <a:gd name="connsiteY11" fmla="*/ 167744 h 267375"/>
                <a:gd name="connsiteX12" fmla="*/ 167810 w 283152"/>
                <a:gd name="connsiteY12" fmla="*/ 157270 h 267375"/>
                <a:gd name="connsiteX13" fmla="*/ 178283 w 283152"/>
                <a:gd name="connsiteY13" fmla="*/ 146796 h 267375"/>
                <a:gd name="connsiteX14" fmla="*/ 47231 w 283152"/>
                <a:gd name="connsiteY14" fmla="*/ 146796 h 267375"/>
                <a:gd name="connsiteX15" fmla="*/ 104902 w 283152"/>
                <a:gd name="connsiteY15" fmla="*/ 146796 h 267375"/>
                <a:gd name="connsiteX16" fmla="*/ 115375 w 283152"/>
                <a:gd name="connsiteY16" fmla="*/ 157270 h 267375"/>
                <a:gd name="connsiteX17" fmla="*/ 104902 w 283152"/>
                <a:gd name="connsiteY17" fmla="*/ 167744 h 267375"/>
                <a:gd name="connsiteX18" fmla="*/ 47231 w 283152"/>
                <a:gd name="connsiteY18" fmla="*/ 167744 h 267375"/>
                <a:gd name="connsiteX19" fmla="*/ 36757 w 283152"/>
                <a:gd name="connsiteY19" fmla="*/ 157270 h 267375"/>
                <a:gd name="connsiteX20" fmla="*/ 47231 w 283152"/>
                <a:gd name="connsiteY20" fmla="*/ 146796 h 267375"/>
                <a:gd name="connsiteX21" fmla="*/ 178283 w 283152"/>
                <a:gd name="connsiteY21" fmla="*/ 100712 h 267375"/>
                <a:gd name="connsiteX22" fmla="*/ 235987 w 283152"/>
                <a:gd name="connsiteY22" fmla="*/ 100712 h 267375"/>
                <a:gd name="connsiteX23" fmla="*/ 246428 w 283152"/>
                <a:gd name="connsiteY23" fmla="*/ 111185 h 267375"/>
                <a:gd name="connsiteX24" fmla="*/ 235954 w 283152"/>
                <a:gd name="connsiteY24" fmla="*/ 121659 h 267375"/>
                <a:gd name="connsiteX25" fmla="*/ 178283 w 283152"/>
                <a:gd name="connsiteY25" fmla="*/ 121659 h 267375"/>
                <a:gd name="connsiteX26" fmla="*/ 167810 w 283152"/>
                <a:gd name="connsiteY26" fmla="*/ 111185 h 267375"/>
                <a:gd name="connsiteX27" fmla="*/ 178283 w 283152"/>
                <a:gd name="connsiteY27" fmla="*/ 100712 h 267375"/>
                <a:gd name="connsiteX28" fmla="*/ 47231 w 283152"/>
                <a:gd name="connsiteY28" fmla="*/ 100712 h 267375"/>
                <a:gd name="connsiteX29" fmla="*/ 104902 w 283152"/>
                <a:gd name="connsiteY29" fmla="*/ 100712 h 267375"/>
                <a:gd name="connsiteX30" fmla="*/ 115375 w 283152"/>
                <a:gd name="connsiteY30" fmla="*/ 111185 h 267375"/>
                <a:gd name="connsiteX31" fmla="*/ 104902 w 283152"/>
                <a:gd name="connsiteY31" fmla="*/ 121659 h 267375"/>
                <a:gd name="connsiteX32" fmla="*/ 47231 w 283152"/>
                <a:gd name="connsiteY32" fmla="*/ 121659 h 267375"/>
                <a:gd name="connsiteX33" fmla="*/ 36757 w 283152"/>
                <a:gd name="connsiteY33" fmla="*/ 111185 h 267375"/>
                <a:gd name="connsiteX34" fmla="*/ 47231 w 283152"/>
                <a:gd name="connsiteY34" fmla="*/ 100712 h 267375"/>
                <a:gd name="connsiteX35" fmla="*/ 178283 w 283152"/>
                <a:gd name="connsiteY35" fmla="*/ 54627 h 267375"/>
                <a:gd name="connsiteX36" fmla="*/ 235987 w 283152"/>
                <a:gd name="connsiteY36" fmla="*/ 54627 h 267375"/>
                <a:gd name="connsiteX37" fmla="*/ 246428 w 283152"/>
                <a:gd name="connsiteY37" fmla="*/ 65101 h 267375"/>
                <a:gd name="connsiteX38" fmla="*/ 235954 w 283152"/>
                <a:gd name="connsiteY38" fmla="*/ 75575 h 267375"/>
                <a:gd name="connsiteX39" fmla="*/ 178283 w 283152"/>
                <a:gd name="connsiteY39" fmla="*/ 75575 h 267375"/>
                <a:gd name="connsiteX40" fmla="*/ 167810 w 283152"/>
                <a:gd name="connsiteY40" fmla="*/ 65101 h 267375"/>
                <a:gd name="connsiteX41" fmla="*/ 178283 w 283152"/>
                <a:gd name="connsiteY41" fmla="*/ 54627 h 267375"/>
                <a:gd name="connsiteX42" fmla="*/ 47231 w 283152"/>
                <a:gd name="connsiteY42" fmla="*/ 54627 h 267375"/>
                <a:gd name="connsiteX43" fmla="*/ 104902 w 283152"/>
                <a:gd name="connsiteY43" fmla="*/ 54627 h 267375"/>
                <a:gd name="connsiteX44" fmla="*/ 115375 w 283152"/>
                <a:gd name="connsiteY44" fmla="*/ 65101 h 267375"/>
                <a:gd name="connsiteX45" fmla="*/ 104902 w 283152"/>
                <a:gd name="connsiteY45" fmla="*/ 75575 h 267375"/>
                <a:gd name="connsiteX46" fmla="*/ 47231 w 283152"/>
                <a:gd name="connsiteY46" fmla="*/ 75575 h 267375"/>
                <a:gd name="connsiteX47" fmla="*/ 36757 w 283152"/>
                <a:gd name="connsiteY47" fmla="*/ 65101 h 267375"/>
                <a:gd name="connsiteX48" fmla="*/ 47231 w 283152"/>
                <a:gd name="connsiteY48" fmla="*/ 54627 h 267375"/>
                <a:gd name="connsiteX49" fmla="*/ 166042 w 283152"/>
                <a:gd name="connsiteY49" fmla="*/ 20980 h 267375"/>
                <a:gd name="connsiteX50" fmla="*/ 152066 w 283152"/>
                <a:gd name="connsiteY50" fmla="*/ 34956 h 267375"/>
                <a:gd name="connsiteX51" fmla="*/ 152066 w 283152"/>
                <a:gd name="connsiteY51" fmla="*/ 199001 h 267375"/>
                <a:gd name="connsiteX52" fmla="*/ 173046 w 283152"/>
                <a:gd name="connsiteY52" fmla="*/ 193994 h 267375"/>
                <a:gd name="connsiteX53" fmla="*/ 262171 w 283152"/>
                <a:gd name="connsiteY53" fmla="*/ 193994 h 267375"/>
                <a:gd name="connsiteX54" fmla="*/ 262171 w 283152"/>
                <a:gd name="connsiteY54" fmla="*/ 34956 h 267375"/>
                <a:gd name="connsiteX55" fmla="*/ 248195 w 283152"/>
                <a:gd name="connsiteY55" fmla="*/ 20980 h 267375"/>
                <a:gd name="connsiteX56" fmla="*/ 34989 w 283152"/>
                <a:gd name="connsiteY56" fmla="*/ 20980 h 267375"/>
                <a:gd name="connsiteX57" fmla="*/ 21013 w 283152"/>
                <a:gd name="connsiteY57" fmla="*/ 34956 h 267375"/>
                <a:gd name="connsiteX58" fmla="*/ 21013 w 283152"/>
                <a:gd name="connsiteY58" fmla="*/ 193994 h 267375"/>
                <a:gd name="connsiteX59" fmla="*/ 110138 w 283152"/>
                <a:gd name="connsiteY59" fmla="*/ 193994 h 267375"/>
                <a:gd name="connsiteX60" fmla="*/ 131118 w 283152"/>
                <a:gd name="connsiteY60" fmla="*/ 199001 h 267375"/>
                <a:gd name="connsiteX61" fmla="*/ 131118 w 283152"/>
                <a:gd name="connsiteY61" fmla="*/ 34956 h 267375"/>
                <a:gd name="connsiteX62" fmla="*/ 117142 w 283152"/>
                <a:gd name="connsiteY62" fmla="*/ 20980 h 267375"/>
                <a:gd name="connsiteX63" fmla="*/ 34956 w 283152"/>
                <a:gd name="connsiteY63" fmla="*/ 0 h 267375"/>
                <a:gd name="connsiteX64" fmla="*/ 117110 w 283152"/>
                <a:gd name="connsiteY64" fmla="*/ 0 h 267375"/>
                <a:gd name="connsiteX65" fmla="*/ 141559 w 283152"/>
                <a:gd name="connsiteY65" fmla="*/ 10048 h 267375"/>
                <a:gd name="connsiteX66" fmla="*/ 166042 w 283152"/>
                <a:gd name="connsiteY66" fmla="*/ 0 h 267375"/>
                <a:gd name="connsiteX67" fmla="*/ 248195 w 283152"/>
                <a:gd name="connsiteY67" fmla="*/ 0 h 267375"/>
                <a:gd name="connsiteX68" fmla="*/ 283086 w 283152"/>
                <a:gd name="connsiteY68" fmla="*/ 34956 h 267375"/>
                <a:gd name="connsiteX69" fmla="*/ 283086 w 283152"/>
                <a:gd name="connsiteY69" fmla="*/ 204500 h 267375"/>
                <a:gd name="connsiteX70" fmla="*/ 272612 w 283152"/>
                <a:gd name="connsiteY70" fmla="*/ 214974 h 267375"/>
                <a:gd name="connsiteX71" fmla="*/ 172981 w 283152"/>
                <a:gd name="connsiteY71" fmla="*/ 214974 h 267375"/>
                <a:gd name="connsiteX72" fmla="*/ 150462 w 283152"/>
                <a:gd name="connsiteY72" fmla="*/ 227444 h 267375"/>
                <a:gd name="connsiteX73" fmla="*/ 150102 w 283152"/>
                <a:gd name="connsiteY73" fmla="*/ 227902 h 267375"/>
                <a:gd name="connsiteX74" fmla="*/ 149316 w 283152"/>
                <a:gd name="connsiteY74" fmla="*/ 228851 h 267375"/>
                <a:gd name="connsiteX75" fmla="*/ 148073 w 283152"/>
                <a:gd name="connsiteY75" fmla="*/ 230030 h 267375"/>
                <a:gd name="connsiteX76" fmla="*/ 146894 w 283152"/>
                <a:gd name="connsiteY76" fmla="*/ 230881 h 267375"/>
                <a:gd name="connsiteX77" fmla="*/ 145389 w 283152"/>
                <a:gd name="connsiteY77" fmla="*/ 231568 h 267375"/>
                <a:gd name="connsiteX78" fmla="*/ 144309 w 283152"/>
                <a:gd name="connsiteY78" fmla="*/ 232059 h 267375"/>
                <a:gd name="connsiteX79" fmla="*/ 141527 w 283152"/>
                <a:gd name="connsiteY79" fmla="*/ 232452 h 267375"/>
                <a:gd name="connsiteX80" fmla="*/ 135733 w 283152"/>
                <a:gd name="connsiteY80" fmla="*/ 230619 h 267375"/>
                <a:gd name="connsiteX81" fmla="*/ 135340 w 283152"/>
                <a:gd name="connsiteY81" fmla="*/ 230324 h 267375"/>
                <a:gd name="connsiteX82" fmla="*/ 133508 w 283152"/>
                <a:gd name="connsiteY82" fmla="*/ 228557 h 267375"/>
                <a:gd name="connsiteX83" fmla="*/ 133017 w 283152"/>
                <a:gd name="connsiteY83" fmla="*/ 227935 h 267375"/>
                <a:gd name="connsiteX84" fmla="*/ 132558 w 283152"/>
                <a:gd name="connsiteY84" fmla="*/ 227346 h 267375"/>
                <a:gd name="connsiteX85" fmla="*/ 110105 w 283152"/>
                <a:gd name="connsiteY85" fmla="*/ 214974 h 267375"/>
                <a:gd name="connsiteX86" fmla="*/ 10474 w 283152"/>
                <a:gd name="connsiteY86" fmla="*/ 214974 h 267375"/>
                <a:gd name="connsiteX87" fmla="*/ 0 w 283152"/>
                <a:gd name="connsiteY87" fmla="*/ 204500 h 267375"/>
                <a:gd name="connsiteX88" fmla="*/ 0 w 283152"/>
                <a:gd name="connsiteY88" fmla="*/ 34956 h 267375"/>
                <a:gd name="connsiteX89" fmla="*/ 34956 w 283152"/>
                <a:gd name="connsiteY89" fmla="*/ 0 h 26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83152" h="267375">
                  <a:moveTo>
                    <a:pt x="12471" y="246428"/>
                  </a:moveTo>
                  <a:lnTo>
                    <a:pt x="272678" y="246428"/>
                  </a:lnTo>
                  <a:cubicBezTo>
                    <a:pt x="278471" y="246428"/>
                    <a:pt x="283152" y="251141"/>
                    <a:pt x="283152" y="256901"/>
                  </a:cubicBezTo>
                  <a:cubicBezTo>
                    <a:pt x="283152" y="262695"/>
                    <a:pt x="278471" y="267375"/>
                    <a:pt x="272678" y="267375"/>
                  </a:cubicBezTo>
                  <a:lnTo>
                    <a:pt x="12471" y="267375"/>
                  </a:lnTo>
                  <a:cubicBezTo>
                    <a:pt x="6677" y="267375"/>
                    <a:pt x="1997" y="262695"/>
                    <a:pt x="1997" y="256901"/>
                  </a:cubicBezTo>
                  <a:cubicBezTo>
                    <a:pt x="1997" y="251108"/>
                    <a:pt x="6677" y="246428"/>
                    <a:pt x="12471" y="246428"/>
                  </a:cubicBezTo>
                  <a:close/>
                  <a:moveTo>
                    <a:pt x="178283" y="146796"/>
                  </a:moveTo>
                  <a:lnTo>
                    <a:pt x="235987" y="146796"/>
                  </a:lnTo>
                  <a:cubicBezTo>
                    <a:pt x="241780" y="146796"/>
                    <a:pt x="246461" y="151509"/>
                    <a:pt x="246428" y="157270"/>
                  </a:cubicBezTo>
                  <a:cubicBezTo>
                    <a:pt x="246428" y="163063"/>
                    <a:pt x="241748" y="167744"/>
                    <a:pt x="235954" y="167744"/>
                  </a:cubicBezTo>
                  <a:lnTo>
                    <a:pt x="178283" y="167744"/>
                  </a:lnTo>
                  <a:cubicBezTo>
                    <a:pt x="172490" y="167744"/>
                    <a:pt x="167810" y="163063"/>
                    <a:pt x="167810" y="157270"/>
                  </a:cubicBezTo>
                  <a:cubicBezTo>
                    <a:pt x="167810" y="151476"/>
                    <a:pt x="172490" y="146796"/>
                    <a:pt x="178283" y="146796"/>
                  </a:cubicBezTo>
                  <a:close/>
                  <a:moveTo>
                    <a:pt x="47231" y="146796"/>
                  </a:moveTo>
                  <a:lnTo>
                    <a:pt x="104902" y="146796"/>
                  </a:lnTo>
                  <a:cubicBezTo>
                    <a:pt x="110695" y="146796"/>
                    <a:pt x="115375" y="151509"/>
                    <a:pt x="115375" y="157270"/>
                  </a:cubicBezTo>
                  <a:cubicBezTo>
                    <a:pt x="115375" y="163063"/>
                    <a:pt x="110695" y="167744"/>
                    <a:pt x="104902" y="167744"/>
                  </a:cubicBezTo>
                  <a:lnTo>
                    <a:pt x="47231" y="167744"/>
                  </a:lnTo>
                  <a:cubicBezTo>
                    <a:pt x="41437" y="167744"/>
                    <a:pt x="36757" y="163063"/>
                    <a:pt x="36757" y="157270"/>
                  </a:cubicBezTo>
                  <a:cubicBezTo>
                    <a:pt x="36757" y="151476"/>
                    <a:pt x="41437" y="146796"/>
                    <a:pt x="47231" y="146796"/>
                  </a:cubicBezTo>
                  <a:close/>
                  <a:moveTo>
                    <a:pt x="178283" y="100712"/>
                  </a:moveTo>
                  <a:lnTo>
                    <a:pt x="235987" y="100712"/>
                  </a:lnTo>
                  <a:cubicBezTo>
                    <a:pt x="241780" y="100712"/>
                    <a:pt x="246428" y="105392"/>
                    <a:pt x="246428" y="111185"/>
                  </a:cubicBezTo>
                  <a:cubicBezTo>
                    <a:pt x="246428" y="116979"/>
                    <a:pt x="241748" y="121659"/>
                    <a:pt x="235954" y="121659"/>
                  </a:cubicBezTo>
                  <a:lnTo>
                    <a:pt x="178283" y="121659"/>
                  </a:lnTo>
                  <a:cubicBezTo>
                    <a:pt x="172490" y="121659"/>
                    <a:pt x="167810" y="116979"/>
                    <a:pt x="167810" y="111185"/>
                  </a:cubicBezTo>
                  <a:cubicBezTo>
                    <a:pt x="167810" y="105392"/>
                    <a:pt x="172490" y="100712"/>
                    <a:pt x="178283" y="100712"/>
                  </a:cubicBezTo>
                  <a:close/>
                  <a:moveTo>
                    <a:pt x="47231" y="100712"/>
                  </a:moveTo>
                  <a:lnTo>
                    <a:pt x="104902" y="100712"/>
                  </a:lnTo>
                  <a:cubicBezTo>
                    <a:pt x="110695" y="100712"/>
                    <a:pt x="115375" y="105392"/>
                    <a:pt x="115375" y="111185"/>
                  </a:cubicBezTo>
                  <a:cubicBezTo>
                    <a:pt x="115375" y="116979"/>
                    <a:pt x="110695" y="121659"/>
                    <a:pt x="104902" y="121659"/>
                  </a:cubicBezTo>
                  <a:lnTo>
                    <a:pt x="47231" y="121659"/>
                  </a:lnTo>
                  <a:cubicBezTo>
                    <a:pt x="41437" y="121659"/>
                    <a:pt x="36757" y="116979"/>
                    <a:pt x="36757" y="111185"/>
                  </a:cubicBezTo>
                  <a:cubicBezTo>
                    <a:pt x="36757" y="105392"/>
                    <a:pt x="41437" y="100712"/>
                    <a:pt x="47231" y="100712"/>
                  </a:cubicBezTo>
                  <a:close/>
                  <a:moveTo>
                    <a:pt x="178283" y="54627"/>
                  </a:moveTo>
                  <a:lnTo>
                    <a:pt x="235987" y="54627"/>
                  </a:lnTo>
                  <a:cubicBezTo>
                    <a:pt x="241780" y="54627"/>
                    <a:pt x="246461" y="59340"/>
                    <a:pt x="246428" y="65101"/>
                  </a:cubicBezTo>
                  <a:cubicBezTo>
                    <a:pt x="246428" y="70894"/>
                    <a:pt x="241748" y="75575"/>
                    <a:pt x="235954" y="75575"/>
                  </a:cubicBezTo>
                  <a:lnTo>
                    <a:pt x="178283" y="75575"/>
                  </a:lnTo>
                  <a:cubicBezTo>
                    <a:pt x="172490" y="75575"/>
                    <a:pt x="167810" y="70894"/>
                    <a:pt x="167810" y="65101"/>
                  </a:cubicBezTo>
                  <a:cubicBezTo>
                    <a:pt x="167810" y="59307"/>
                    <a:pt x="172490" y="54627"/>
                    <a:pt x="178283" y="54627"/>
                  </a:cubicBezTo>
                  <a:close/>
                  <a:moveTo>
                    <a:pt x="47231" y="54627"/>
                  </a:moveTo>
                  <a:lnTo>
                    <a:pt x="104902" y="54627"/>
                  </a:lnTo>
                  <a:cubicBezTo>
                    <a:pt x="110695" y="54627"/>
                    <a:pt x="115375" y="59340"/>
                    <a:pt x="115375" y="65101"/>
                  </a:cubicBezTo>
                  <a:cubicBezTo>
                    <a:pt x="115375" y="70894"/>
                    <a:pt x="110695" y="75575"/>
                    <a:pt x="104902" y="75575"/>
                  </a:cubicBezTo>
                  <a:lnTo>
                    <a:pt x="47231" y="75575"/>
                  </a:lnTo>
                  <a:cubicBezTo>
                    <a:pt x="41437" y="75575"/>
                    <a:pt x="36757" y="70894"/>
                    <a:pt x="36757" y="65101"/>
                  </a:cubicBezTo>
                  <a:cubicBezTo>
                    <a:pt x="36757" y="59307"/>
                    <a:pt x="41437" y="54627"/>
                    <a:pt x="47231" y="54627"/>
                  </a:cubicBezTo>
                  <a:close/>
                  <a:moveTo>
                    <a:pt x="166042" y="20980"/>
                  </a:moveTo>
                  <a:cubicBezTo>
                    <a:pt x="158350" y="20980"/>
                    <a:pt x="152066" y="27232"/>
                    <a:pt x="152066" y="34956"/>
                  </a:cubicBezTo>
                  <a:lnTo>
                    <a:pt x="152066" y="199001"/>
                  </a:lnTo>
                  <a:cubicBezTo>
                    <a:pt x="157794" y="196088"/>
                    <a:pt x="164765" y="193994"/>
                    <a:pt x="173046" y="193994"/>
                  </a:cubicBezTo>
                  <a:lnTo>
                    <a:pt x="262171" y="193994"/>
                  </a:lnTo>
                  <a:lnTo>
                    <a:pt x="262171" y="34956"/>
                  </a:lnTo>
                  <a:cubicBezTo>
                    <a:pt x="262171" y="27264"/>
                    <a:pt x="255920" y="20980"/>
                    <a:pt x="248195" y="20980"/>
                  </a:cubicBezTo>
                  <a:close/>
                  <a:moveTo>
                    <a:pt x="34989" y="20980"/>
                  </a:moveTo>
                  <a:cubicBezTo>
                    <a:pt x="27297" y="20980"/>
                    <a:pt x="21013" y="27232"/>
                    <a:pt x="21013" y="34956"/>
                  </a:cubicBezTo>
                  <a:lnTo>
                    <a:pt x="21013" y="193994"/>
                  </a:lnTo>
                  <a:lnTo>
                    <a:pt x="110138" y="193994"/>
                  </a:lnTo>
                  <a:cubicBezTo>
                    <a:pt x="118419" y="193994"/>
                    <a:pt x="125390" y="196088"/>
                    <a:pt x="131118" y="199001"/>
                  </a:cubicBezTo>
                  <a:lnTo>
                    <a:pt x="131118" y="34956"/>
                  </a:lnTo>
                  <a:cubicBezTo>
                    <a:pt x="131118" y="27264"/>
                    <a:pt x="124867" y="20980"/>
                    <a:pt x="117142" y="20980"/>
                  </a:cubicBezTo>
                  <a:close/>
                  <a:moveTo>
                    <a:pt x="34956" y="0"/>
                  </a:moveTo>
                  <a:lnTo>
                    <a:pt x="117110" y="0"/>
                  </a:lnTo>
                  <a:cubicBezTo>
                    <a:pt x="126634" y="0"/>
                    <a:pt x="135275" y="3829"/>
                    <a:pt x="141559" y="10048"/>
                  </a:cubicBezTo>
                  <a:cubicBezTo>
                    <a:pt x="147876" y="3829"/>
                    <a:pt x="156517" y="0"/>
                    <a:pt x="166042" y="0"/>
                  </a:cubicBezTo>
                  <a:lnTo>
                    <a:pt x="248195" y="0"/>
                  </a:lnTo>
                  <a:cubicBezTo>
                    <a:pt x="267473" y="0"/>
                    <a:pt x="283151" y="15678"/>
                    <a:pt x="283086" y="34956"/>
                  </a:cubicBezTo>
                  <a:lnTo>
                    <a:pt x="283086" y="204500"/>
                  </a:lnTo>
                  <a:cubicBezTo>
                    <a:pt x="283086" y="210293"/>
                    <a:pt x="278405" y="214974"/>
                    <a:pt x="272612" y="214974"/>
                  </a:cubicBezTo>
                  <a:lnTo>
                    <a:pt x="172981" y="214974"/>
                  </a:lnTo>
                  <a:cubicBezTo>
                    <a:pt x="158448" y="214974"/>
                    <a:pt x="150789" y="226920"/>
                    <a:pt x="150462" y="227444"/>
                  </a:cubicBezTo>
                  <a:cubicBezTo>
                    <a:pt x="150364" y="227608"/>
                    <a:pt x="150200" y="227739"/>
                    <a:pt x="150102" y="227902"/>
                  </a:cubicBezTo>
                  <a:cubicBezTo>
                    <a:pt x="149873" y="228230"/>
                    <a:pt x="149578" y="228557"/>
                    <a:pt x="149316" y="228851"/>
                  </a:cubicBezTo>
                  <a:cubicBezTo>
                    <a:pt x="148924" y="229277"/>
                    <a:pt x="148531" y="229670"/>
                    <a:pt x="148073" y="230030"/>
                  </a:cubicBezTo>
                  <a:cubicBezTo>
                    <a:pt x="147680" y="230324"/>
                    <a:pt x="147320" y="230619"/>
                    <a:pt x="146894" y="230881"/>
                  </a:cubicBezTo>
                  <a:cubicBezTo>
                    <a:pt x="146403" y="231143"/>
                    <a:pt x="145912" y="231372"/>
                    <a:pt x="145389" y="231568"/>
                  </a:cubicBezTo>
                  <a:cubicBezTo>
                    <a:pt x="145029" y="231699"/>
                    <a:pt x="144701" y="231961"/>
                    <a:pt x="144309" y="232059"/>
                  </a:cubicBezTo>
                  <a:cubicBezTo>
                    <a:pt x="143392" y="232321"/>
                    <a:pt x="142443" y="232452"/>
                    <a:pt x="141527" y="232452"/>
                  </a:cubicBezTo>
                  <a:cubicBezTo>
                    <a:pt x="139432" y="232452"/>
                    <a:pt x="137435" y="231764"/>
                    <a:pt x="135733" y="230619"/>
                  </a:cubicBezTo>
                  <a:lnTo>
                    <a:pt x="135340" y="230324"/>
                  </a:lnTo>
                  <a:cubicBezTo>
                    <a:pt x="134686" y="229801"/>
                    <a:pt x="134064" y="229211"/>
                    <a:pt x="133508" y="228557"/>
                  </a:cubicBezTo>
                  <a:cubicBezTo>
                    <a:pt x="133344" y="228360"/>
                    <a:pt x="133180" y="228164"/>
                    <a:pt x="133017" y="227935"/>
                  </a:cubicBezTo>
                  <a:cubicBezTo>
                    <a:pt x="132886" y="227706"/>
                    <a:pt x="132689" y="227575"/>
                    <a:pt x="132558" y="227346"/>
                  </a:cubicBezTo>
                  <a:cubicBezTo>
                    <a:pt x="132297" y="226920"/>
                    <a:pt x="124638" y="214974"/>
                    <a:pt x="110105" y="214974"/>
                  </a:cubicBezTo>
                  <a:lnTo>
                    <a:pt x="10474" y="214974"/>
                  </a:lnTo>
                  <a:cubicBezTo>
                    <a:pt x="4680" y="214974"/>
                    <a:pt x="0" y="210293"/>
                    <a:pt x="0" y="204500"/>
                  </a:cubicBezTo>
                  <a:lnTo>
                    <a:pt x="0" y="34956"/>
                  </a:lnTo>
                  <a:cubicBezTo>
                    <a:pt x="0" y="15678"/>
                    <a:pt x="15678" y="0"/>
                    <a:pt x="3495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65000">
                  <a:schemeClr val="accent1">
                    <a:lumMod val="75000"/>
                    <a:alpha val="0"/>
                  </a:schemeClr>
                </a:gs>
              </a:gsLst>
              <a:lin ang="5400000" scaled="1"/>
            </a:gra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E80626C1-D54A-4B64-847E-37B42DF701FE}"/>
              </a:ext>
            </a:extLst>
          </p:cNvPr>
          <p:cNvGrpSpPr/>
          <p:nvPr/>
        </p:nvGrpSpPr>
        <p:grpSpPr>
          <a:xfrm>
            <a:off x="10350966" y="181441"/>
            <a:ext cx="1614580" cy="365760"/>
            <a:chOff x="10350966" y="1597793"/>
            <a:chExt cx="1614580" cy="365760"/>
          </a:xfrm>
        </p:grpSpPr>
        <p:pic>
          <p:nvPicPr>
            <p:cNvPr id="102" name="图片 101" descr="卡通人物&#10;&#10;中度可信度描述已自动生成">
              <a:extLst>
                <a:ext uri="{FF2B5EF4-FFF2-40B4-BE49-F238E27FC236}">
                  <a16:creationId xmlns:a16="http://schemas.microsoft.com/office/drawing/2014/main" id="{7D7D50A5-C217-6339-61BE-E3E3F6B32285}"/>
                </a:ext>
              </a:extLst>
            </p:cNvPr>
            <p:cNvPicPr/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966" y="1610830"/>
              <a:ext cx="346860" cy="346860"/>
            </a:xfrm>
            <a:prstGeom prst="ellipse">
              <a:avLst/>
            </a:prstGeom>
            <a:ln w="16764">
              <a:solidFill>
                <a:schemeClr val="bg1"/>
              </a:solidFill>
            </a:ln>
            <a:effectLst/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FD0E2CD6-0AD1-A252-8232-2038041A3B20}"/>
                </a:ext>
              </a:extLst>
            </p:cNvPr>
            <p:cNvSpPr txBox="1"/>
            <p:nvPr/>
          </p:nvSpPr>
          <p:spPr>
            <a:xfrm>
              <a:off x="10756506" y="1597793"/>
              <a:ext cx="1209040" cy="36576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375">
                  <a:ln w="29337">
                    <a:noFill/>
                  </a:ln>
                  <a:latin typeface="+mj-lt"/>
                  <a:ea typeface="+mj-lt"/>
                  <a:cs typeface="思源黑体 CN Normal" panose="020B0400000000000000" pitchFamily="34" charset="-122"/>
                  <a:sym typeface="+mn-ea"/>
                </a:rPr>
                <a:t>八斗模板</a:t>
              </a: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Q3ZTI1OTBiNzgzZGY5ZGEzMDQ2YzU1MThiOTQ0Nz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heme/theme1.xml><?xml version="1.0" encoding="utf-8"?>
<a:theme xmlns:a="http://schemas.openxmlformats.org/drawingml/2006/main" name="1_Office 主题​​">
  <a:themeElements>
    <a:clrScheme name="党政">
      <a:dk1>
        <a:srgbClr val="232323"/>
      </a:dk1>
      <a:lt1>
        <a:srgbClr val="FFFFFF"/>
      </a:lt1>
      <a:dk2>
        <a:srgbClr val="44546A"/>
      </a:dk2>
      <a:lt2>
        <a:srgbClr val="E7E6E6"/>
      </a:lt2>
      <a:accent1>
        <a:srgbClr val="024FC1"/>
      </a:accent1>
      <a:accent2>
        <a:srgbClr val="FAD77E"/>
      </a:accent2>
      <a:accent3>
        <a:srgbClr val="5FBEF6"/>
      </a:accent3>
      <a:accent4>
        <a:srgbClr val="BFBFBF"/>
      </a:accent4>
      <a:accent5>
        <a:srgbClr val="A5A5A5"/>
      </a:accent5>
      <a:accent6>
        <a:srgbClr val="7F7F7F"/>
      </a:accent6>
      <a:hlink>
        <a:srgbClr val="0563C1"/>
      </a:hlink>
      <a:folHlink>
        <a:srgbClr val="954F72"/>
      </a:folHlink>
    </a:clrScheme>
    <a:fontScheme name="思源黑体CN （Bold+Normal）">
      <a:majorFont>
        <a:latin typeface="思源黑体 CN Bold"/>
        <a:ea typeface="思源黑体 CN Bold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思源黑体 CN Normal"/>
        <a:font script="Hebr" typeface="思源黑体 CN Normal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峭壁爱用</Template>
  <TotalTime>579</TotalTime>
  <Words>1373</Words>
  <Application>Microsoft Office PowerPoint</Application>
  <PresentationFormat>宽屏</PresentationFormat>
  <Paragraphs>359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思源宋体 CN Heavy</vt:lpstr>
      <vt:lpstr>思源黑体 CN Bold</vt:lpstr>
      <vt:lpstr>Wingdings</vt:lpstr>
      <vt:lpstr>云峰飞云体</vt:lpstr>
      <vt:lpstr>思源黑体 CN Normal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 qiaoying</dc:creator>
  <cp:lastModifiedBy>Ye qiaoying</cp:lastModifiedBy>
  <cp:revision>86</cp:revision>
  <dcterms:created xsi:type="dcterms:W3CDTF">2024-04-17T01:34:00Z</dcterms:created>
  <dcterms:modified xsi:type="dcterms:W3CDTF">2024-05-27T08:59:37Z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AE90ADB9370D4F328E032A1923C1F0E8_12</vt:lpwstr>
  </property>
  <property fmtid="{D5CDD505-2E9C-101B-9397-08002B2CF9AE}" pid="3" name="KSOProductBuildVer">
    <vt:lpwstr>2052-12.1.0.16729</vt:lpwstr>
  </property>
</Properties>
</file>